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9" r:id="rId1"/>
  </p:sldMasterIdLst>
  <p:notesMasterIdLst>
    <p:notesMasterId r:id="rId35"/>
  </p:notesMasterIdLst>
  <p:handoutMasterIdLst>
    <p:handoutMasterId r:id="rId36"/>
  </p:handoutMasterIdLst>
  <p:sldIdLst>
    <p:sldId id="270" r:id="rId2"/>
    <p:sldId id="275" r:id="rId3"/>
    <p:sldId id="290" r:id="rId4"/>
    <p:sldId id="420" r:id="rId5"/>
    <p:sldId id="421" r:id="rId6"/>
    <p:sldId id="422" r:id="rId7"/>
    <p:sldId id="423" r:id="rId8"/>
    <p:sldId id="424" r:id="rId9"/>
    <p:sldId id="425" r:id="rId10"/>
    <p:sldId id="426" r:id="rId11"/>
    <p:sldId id="427" r:id="rId12"/>
    <p:sldId id="428" r:id="rId13"/>
    <p:sldId id="429" r:id="rId14"/>
    <p:sldId id="430" r:id="rId15"/>
    <p:sldId id="431" r:id="rId16"/>
    <p:sldId id="432" r:id="rId17"/>
    <p:sldId id="433" r:id="rId18"/>
    <p:sldId id="434" r:id="rId19"/>
    <p:sldId id="435" r:id="rId20"/>
    <p:sldId id="436" r:id="rId21"/>
    <p:sldId id="437" r:id="rId22"/>
    <p:sldId id="438" r:id="rId23"/>
    <p:sldId id="439" r:id="rId24"/>
    <p:sldId id="440" r:id="rId25"/>
    <p:sldId id="441" r:id="rId26"/>
    <p:sldId id="442" r:id="rId27"/>
    <p:sldId id="443" r:id="rId28"/>
    <p:sldId id="444" r:id="rId29"/>
    <p:sldId id="352" r:id="rId30"/>
    <p:sldId id="446" r:id="rId31"/>
    <p:sldId id="445" r:id="rId32"/>
    <p:sldId id="447" r:id="rId33"/>
    <p:sldId id="285" r:id="rId34"/>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68C0"/>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488" autoAdjust="0"/>
  </p:normalViewPr>
  <p:slideViewPr>
    <p:cSldViewPr snapToGrid="0" snapToObjects="1">
      <p:cViewPr varScale="1">
        <p:scale>
          <a:sx n="114" d="100"/>
          <a:sy n="114" d="100"/>
        </p:scale>
        <p:origin x="414" y="108"/>
      </p:cViewPr>
      <p:guideLst/>
    </p:cSldViewPr>
  </p:slideViewPr>
  <p:notesTextViewPr>
    <p:cViewPr>
      <p:scale>
        <a:sx n="1" d="1"/>
        <a:sy n="1" d="1"/>
      </p:scale>
      <p:origin x="0" y="0"/>
    </p:cViewPr>
  </p:notesTextViewPr>
  <p:notesViewPr>
    <p:cSldViewPr snapToGrid="0" snapToObjects="1">
      <p:cViewPr varScale="1">
        <p:scale>
          <a:sx n="120" d="100"/>
          <a:sy n="120" d="100"/>
        </p:scale>
        <p:origin x="50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24FD3F4-0FD3-4FDD-93B1-6E37022C4D3C}" type="datetime1">
              <a:rPr lang="zh-CN" altLang="en-US" smtClean="0">
                <a:latin typeface="Microsoft YaHei UI" panose="020B0503020204020204" pitchFamily="34" charset="-122"/>
                <a:ea typeface="Microsoft YaHei UI" panose="020B0503020204020204" pitchFamily="34" charset="-122"/>
              </a:rPr>
              <a:t>2020/6/26</a:t>
            </a:fld>
            <a:endParaRPr 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F57D167-9BB5-2048-9DDA-7DF8E5D94DC9}" type="slidenum">
              <a:rPr lang="en-US" smtClean="0">
                <a:latin typeface="Microsoft YaHei UI" panose="020B0503020204020204" pitchFamily="34" charset="-122"/>
                <a:ea typeface="Microsoft YaHei UI" panose="020B0503020204020204" pitchFamily="34" charset="-122"/>
              </a:rPr>
              <a:t>‹#›</a:t>
            </a:fld>
            <a:endParaRPr 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f hdr="0" ftr="0"/>
</p:handoutMaster>
</file>

<file path=ppt/media/image1.jpeg>
</file>

<file path=ppt/media/image10.jpeg>
</file>

<file path=ppt/media/image11.jpeg>
</file>

<file path=ppt/media/image12.jpeg>
</file>

<file path=ppt/media/image2.jpeg>
</file>

<file path=ppt/media/image3.jpe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B855F6AB-8B2D-4C8E-B1E3-DA8942A7744B}" type="datetime1">
              <a:rPr lang="zh-CN" altLang="en-US" smtClean="0"/>
              <a:t>2020/6/26</a:t>
            </a:fld>
            <a:endParaRPr 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noProof="0" dirty="0"/>
              <a:t>单击此处编辑母版文本样式</a:t>
            </a:r>
          </a:p>
          <a:p>
            <a:pPr lvl="1" rtl="0"/>
            <a:r>
              <a:rPr lang="zh-cn" noProof="0" dirty="0"/>
              <a:t>第二级</a:t>
            </a:r>
          </a:p>
          <a:p>
            <a:pPr lvl="2" rtl="0"/>
            <a:r>
              <a:rPr lang="zh-cn" noProof="0" dirty="0"/>
              <a:t>第三级</a:t>
            </a:r>
          </a:p>
          <a:p>
            <a:pPr lvl="3" rtl="0"/>
            <a:r>
              <a:rPr lang="zh-cn" noProof="0" dirty="0"/>
              <a:t>第四级</a:t>
            </a:r>
          </a:p>
          <a:p>
            <a:pPr lvl="4" rtl="0"/>
            <a:r>
              <a:rPr lang="zh-cn"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DB303FA8-A3F3-7640-B13D-36C73B3E5587}" type="slidenum">
              <a:rPr lang="en-US" smtClean="0"/>
              <a:pPr/>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a:t>
            </a:fld>
            <a:endParaRPr lang="en-US" dirty="0"/>
          </a:p>
        </p:txBody>
      </p:sp>
      <p:sp>
        <p:nvSpPr>
          <p:cNvPr id="5" name="日期占位符 4">
            <a:extLst>
              <a:ext uri="{FF2B5EF4-FFF2-40B4-BE49-F238E27FC236}">
                <a16:creationId xmlns:a16="http://schemas.microsoft.com/office/drawing/2014/main" id="{14C8A29C-844B-493A-966C-91983C18DEF2}"/>
              </a:ext>
            </a:extLst>
          </p:cNvPr>
          <p:cNvSpPr>
            <a:spLocks noGrp="1"/>
          </p:cNvSpPr>
          <p:nvPr>
            <p:ph type="dt" idx="1"/>
          </p:nvPr>
        </p:nvSpPr>
        <p:spPr/>
        <p:txBody>
          <a:bodyPr/>
          <a:lstStyle/>
          <a:p>
            <a:fld id="{EE3D6AE6-F73B-41E4-A43A-9BEB7FCD4A9C}" type="datetime1">
              <a:rPr lang="zh-CN" altLang="en-US" smtClean="0"/>
              <a:t>2020/6/26</a:t>
            </a:fld>
            <a:endParaRPr lang="en-US" dirty="0"/>
          </a:p>
        </p:txBody>
      </p:sp>
    </p:spTree>
    <p:extLst>
      <p:ext uri="{BB962C8B-B14F-4D97-AF65-F5344CB8AC3E}">
        <p14:creationId xmlns:p14="http://schemas.microsoft.com/office/powerpoint/2010/main" val="1629199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10</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9575632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11</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41634770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12</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505390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13</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2020/6/26</a:t>
            </a:fld>
            <a:endParaRPr lang="en-US" dirty="0"/>
          </a:p>
        </p:txBody>
      </p:sp>
    </p:spTree>
    <p:extLst>
      <p:ext uri="{BB962C8B-B14F-4D97-AF65-F5344CB8AC3E}">
        <p14:creationId xmlns:p14="http://schemas.microsoft.com/office/powerpoint/2010/main" val="2163448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14</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42049755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15</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2565954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16</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1958317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17</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5007668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18</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7390941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19</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508762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2020/6/26</a:t>
            </a:fld>
            <a:endParaRPr lang="en-US" dirty="0"/>
          </a:p>
        </p:txBody>
      </p:sp>
    </p:spTree>
    <p:extLst>
      <p:ext uri="{BB962C8B-B14F-4D97-AF65-F5344CB8AC3E}">
        <p14:creationId xmlns:p14="http://schemas.microsoft.com/office/powerpoint/2010/main" val="32304327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20</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9787510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21</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7948195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22</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8282875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23</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6232720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24</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7844176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25</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41477491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26</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543067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27</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4885034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28</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156041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29</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758246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7011360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30</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2020/6/26</a:t>
            </a:fld>
            <a:endParaRPr lang="en-US" dirty="0"/>
          </a:p>
        </p:txBody>
      </p:sp>
    </p:spTree>
    <p:extLst>
      <p:ext uri="{BB962C8B-B14F-4D97-AF65-F5344CB8AC3E}">
        <p14:creationId xmlns:p14="http://schemas.microsoft.com/office/powerpoint/2010/main" val="6625169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31</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2020/6/26</a:t>
            </a:fld>
            <a:endParaRPr lang="en-US" dirty="0"/>
          </a:p>
        </p:txBody>
      </p:sp>
    </p:spTree>
    <p:extLst>
      <p:ext uri="{BB962C8B-B14F-4D97-AF65-F5344CB8AC3E}">
        <p14:creationId xmlns:p14="http://schemas.microsoft.com/office/powerpoint/2010/main" val="33367756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32</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4160873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33</a:t>
            </a:fld>
            <a:endParaRPr lang="en-US" dirty="0"/>
          </a:p>
        </p:txBody>
      </p:sp>
      <p:sp>
        <p:nvSpPr>
          <p:cNvPr id="5" name="日期占位符 4">
            <a:extLst>
              <a:ext uri="{FF2B5EF4-FFF2-40B4-BE49-F238E27FC236}">
                <a16:creationId xmlns:a16="http://schemas.microsoft.com/office/drawing/2014/main" id="{5E654590-2B6F-4254-A4BF-2677452EE58B}"/>
              </a:ext>
            </a:extLst>
          </p:cNvPr>
          <p:cNvSpPr>
            <a:spLocks noGrp="1"/>
          </p:cNvSpPr>
          <p:nvPr>
            <p:ph type="dt" idx="1"/>
          </p:nvPr>
        </p:nvSpPr>
        <p:spPr/>
        <p:txBody>
          <a:bodyPr/>
          <a:lstStyle/>
          <a:p>
            <a:fld id="{8A0F8645-D784-45D3-8C15-6FB0D810AB49}" type="datetime1">
              <a:rPr lang="zh-CN" altLang="en-US" smtClean="0"/>
              <a:t>2020/6/26</a:t>
            </a:fld>
            <a:endParaRPr lang="en-US" dirty="0"/>
          </a:p>
        </p:txBody>
      </p:sp>
    </p:spTree>
    <p:extLst>
      <p:ext uri="{BB962C8B-B14F-4D97-AF65-F5344CB8AC3E}">
        <p14:creationId xmlns:p14="http://schemas.microsoft.com/office/powerpoint/2010/main" val="3750009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4</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1677955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5</a:t>
            </a:fld>
            <a:endParaRPr lang="en-US" dirty="0"/>
          </a:p>
        </p:txBody>
      </p:sp>
      <p:sp>
        <p:nvSpPr>
          <p:cNvPr id="5" name="日期占位符 4">
            <a:extLst>
              <a:ext uri="{FF2B5EF4-FFF2-40B4-BE49-F238E27FC236}">
                <a16:creationId xmlns:a16="http://schemas.microsoft.com/office/drawing/2014/main" id="{4A0B0A61-79F1-4964-891C-942213FF3249}"/>
              </a:ext>
            </a:extLst>
          </p:cNvPr>
          <p:cNvSpPr>
            <a:spLocks noGrp="1"/>
          </p:cNvSpPr>
          <p:nvPr>
            <p:ph type="dt" idx="1"/>
          </p:nvPr>
        </p:nvSpPr>
        <p:spPr/>
        <p:txBody>
          <a:bodyPr/>
          <a:lstStyle/>
          <a:p>
            <a:fld id="{B0ED8DF9-4541-41CA-912C-03E157EA6FDB}" type="datetime1">
              <a:rPr lang="zh-CN" altLang="en-US" smtClean="0"/>
              <a:t>2020/6/26</a:t>
            </a:fld>
            <a:endParaRPr lang="en-US" dirty="0"/>
          </a:p>
        </p:txBody>
      </p:sp>
    </p:spTree>
    <p:extLst>
      <p:ext uri="{BB962C8B-B14F-4D97-AF65-F5344CB8AC3E}">
        <p14:creationId xmlns:p14="http://schemas.microsoft.com/office/powerpoint/2010/main" val="1409815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6</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827433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7</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3014468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8</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2957540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en-US" dirty="0"/>
          </a:p>
        </p:txBody>
      </p:sp>
      <p:sp>
        <p:nvSpPr>
          <p:cNvPr id="4" name="幻灯片编号占位符 3"/>
          <p:cNvSpPr>
            <a:spLocks noGrp="1"/>
          </p:cNvSpPr>
          <p:nvPr>
            <p:ph type="sldNum" sz="quarter" idx="10"/>
          </p:nvPr>
        </p:nvSpPr>
        <p:spPr/>
        <p:txBody>
          <a:bodyPr rtlCol="0"/>
          <a:lstStyle/>
          <a:p>
            <a:pPr rtl="0"/>
            <a:fld id="{DB303FA8-A3F3-7640-B13D-36C73B3E5587}" type="slidenum">
              <a:rPr lang="en-US" smtClean="0"/>
              <a:t>9</a:t>
            </a:fld>
            <a:endParaRPr lang="en-US" dirty="0"/>
          </a:p>
        </p:txBody>
      </p:sp>
      <p:sp>
        <p:nvSpPr>
          <p:cNvPr id="5" name="日期占位符 4">
            <a:extLst>
              <a:ext uri="{FF2B5EF4-FFF2-40B4-BE49-F238E27FC236}">
                <a16:creationId xmlns:a16="http://schemas.microsoft.com/office/drawing/2014/main" id="{170A94D1-9356-402A-B81B-38A77D3598D0}"/>
              </a:ext>
            </a:extLst>
          </p:cNvPr>
          <p:cNvSpPr>
            <a:spLocks noGrp="1"/>
          </p:cNvSpPr>
          <p:nvPr>
            <p:ph type="dt" idx="1"/>
          </p:nvPr>
        </p:nvSpPr>
        <p:spPr/>
        <p:txBody>
          <a:bodyPr/>
          <a:lstStyle/>
          <a:p>
            <a:fld id="{94D3E5AB-FD99-40EC-9502-17319D0398BD}" type="datetime1">
              <a:rPr lang="zh-CN" altLang="en-US" smtClean="0"/>
              <a:t>2020/6/26</a:t>
            </a:fld>
            <a:endParaRPr lang="en-US" dirty="0"/>
          </a:p>
        </p:txBody>
      </p:sp>
    </p:spTree>
    <p:extLst>
      <p:ext uri="{BB962C8B-B14F-4D97-AF65-F5344CB8AC3E}">
        <p14:creationId xmlns:p14="http://schemas.microsoft.com/office/powerpoint/2010/main" val="5217036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accent6">
            <a:alpha val="30000"/>
          </a:schemeClr>
        </a:solidFill>
        <a:effectLst/>
      </p:bgPr>
    </p:bg>
    <p:spTree>
      <p:nvGrpSpPr>
        <p:cNvPr id="1" name=""/>
        <p:cNvGrpSpPr/>
        <p:nvPr/>
      </p:nvGrpSpPr>
      <p:grpSpPr>
        <a:xfrm>
          <a:off x="0" y="0"/>
          <a:ext cx="0" cy="0"/>
          <a:chOff x="0" y="0"/>
          <a:chExt cx="0" cy="0"/>
        </a:xfrm>
      </p:grpSpPr>
      <p:sp>
        <p:nvSpPr>
          <p:cNvPr id="13" name="任意多边形：形状 20">
            <a:extLst>
              <a:ext uri="{FF2B5EF4-FFF2-40B4-BE49-F238E27FC236}">
                <a16:creationId xmlns:a16="http://schemas.microsoft.com/office/drawing/2014/main" id="{63B165D0-0594-9843-A653-74260F146AE5}"/>
              </a:ext>
            </a:extLst>
          </p:cNvPr>
          <p:cNvSpPr/>
          <p:nvPr userDrawn="1"/>
        </p:nvSpPr>
        <p:spPr>
          <a:xfrm rot="10800000">
            <a:off x="4516427" y="1"/>
            <a:ext cx="7675573" cy="2322894"/>
          </a:xfrm>
          <a:custGeom>
            <a:avLst/>
            <a:gdLst>
              <a:gd name="connsiteX0" fmla="*/ 3447958 w 5216859"/>
              <a:gd name="connsiteY0" fmla="*/ 463 h 1478847"/>
              <a:gd name="connsiteX1" fmla="*/ 3570648 w 5216859"/>
              <a:gd name="connsiteY1" fmla="*/ 11997 h 1478847"/>
              <a:gd name="connsiteX2" fmla="*/ 4142148 w 5216859"/>
              <a:gd name="connsiteY2" fmla="*/ 850197 h 1478847"/>
              <a:gd name="connsiteX3" fmla="*/ 4942248 w 5216859"/>
              <a:gd name="connsiteY3" fmla="*/ 1174047 h 1478847"/>
              <a:gd name="connsiteX4" fmla="*/ 5164151 w 5216859"/>
              <a:gd name="connsiteY4" fmla="*/ 1405605 h 1478847"/>
              <a:gd name="connsiteX5" fmla="*/ 5216859 w 5216859"/>
              <a:gd name="connsiteY5" fmla="*/ 1478847 h 1478847"/>
              <a:gd name="connsiteX6" fmla="*/ 0 w 5216859"/>
              <a:gd name="connsiteY6" fmla="*/ 1478847 h 1478847"/>
              <a:gd name="connsiteX7" fmla="*/ 28985 w 5216859"/>
              <a:gd name="connsiteY7" fmla="*/ 1403243 h 1478847"/>
              <a:gd name="connsiteX8" fmla="*/ 560748 w 5216859"/>
              <a:gd name="connsiteY8" fmla="*/ 640647 h 1478847"/>
              <a:gd name="connsiteX9" fmla="*/ 2294298 w 5216859"/>
              <a:gd name="connsiteY9" fmla="*/ 373947 h 1478847"/>
              <a:gd name="connsiteX10" fmla="*/ 3447958 w 5216859"/>
              <a:gd name="connsiteY10" fmla="*/ 463 h 1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16859" h="1478847">
                <a:moveTo>
                  <a:pt x="3447958" y="463"/>
                </a:moveTo>
                <a:cubicBezTo>
                  <a:pt x="3491174" y="-1348"/>
                  <a:pt x="3532151" y="2075"/>
                  <a:pt x="3570648" y="11997"/>
                </a:cubicBezTo>
                <a:cubicBezTo>
                  <a:pt x="3878623" y="91372"/>
                  <a:pt x="3913548" y="656522"/>
                  <a:pt x="4142148" y="850197"/>
                </a:cubicBezTo>
                <a:cubicBezTo>
                  <a:pt x="4370748" y="1043872"/>
                  <a:pt x="4739048" y="1031172"/>
                  <a:pt x="4942248" y="1174047"/>
                </a:cubicBezTo>
                <a:cubicBezTo>
                  <a:pt x="5018448" y="1227625"/>
                  <a:pt x="5096434" y="1316029"/>
                  <a:pt x="5164151" y="1405605"/>
                </a:cubicBezTo>
                <a:lnTo>
                  <a:pt x="5216859" y="1478847"/>
                </a:lnTo>
                <a:lnTo>
                  <a:pt x="0" y="1478847"/>
                </a:lnTo>
                <a:lnTo>
                  <a:pt x="28985" y="1403243"/>
                </a:lnTo>
                <a:cubicBezTo>
                  <a:pt x="121408" y="1159760"/>
                  <a:pt x="267854" y="793047"/>
                  <a:pt x="560748" y="640647"/>
                </a:cubicBezTo>
                <a:cubicBezTo>
                  <a:pt x="951273" y="437447"/>
                  <a:pt x="1792648" y="478722"/>
                  <a:pt x="2294298" y="373947"/>
                </a:cubicBezTo>
                <a:cubicBezTo>
                  <a:pt x="2733242" y="282269"/>
                  <a:pt x="3145446" y="13138"/>
                  <a:pt x="3447958" y="463"/>
                </a:cubicBez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4" name="任意多边形：形状 19">
            <a:extLst>
              <a:ext uri="{FF2B5EF4-FFF2-40B4-BE49-F238E27FC236}">
                <a16:creationId xmlns:a16="http://schemas.microsoft.com/office/drawing/2014/main" id="{31F8B615-0030-2047-8652-146BCEF22564}"/>
              </a:ext>
            </a:extLst>
          </p:cNvPr>
          <p:cNvSpPr/>
          <p:nvPr userDrawn="1"/>
        </p:nvSpPr>
        <p:spPr>
          <a:xfrm>
            <a:off x="0" y="3232602"/>
            <a:ext cx="7674963" cy="3625398"/>
          </a:xfrm>
          <a:custGeom>
            <a:avLst/>
            <a:gdLst>
              <a:gd name="connsiteX0" fmla="*/ 333366 w 2058995"/>
              <a:gd name="connsiteY0" fmla="*/ 940 h 972601"/>
              <a:gd name="connsiteX1" fmla="*/ 400050 w 2058995"/>
              <a:gd name="connsiteY1" fmla="*/ 1051 h 972601"/>
              <a:gd name="connsiteX2" fmla="*/ 952500 w 2058995"/>
              <a:gd name="connsiteY2" fmla="*/ 534451 h 972601"/>
              <a:gd name="connsiteX3" fmla="*/ 1924050 w 2058995"/>
              <a:gd name="connsiteY3" fmla="*/ 686851 h 972601"/>
              <a:gd name="connsiteX4" fmla="*/ 2054591 w 2058995"/>
              <a:gd name="connsiteY4" fmla="*/ 942966 h 972601"/>
              <a:gd name="connsiteX5" fmla="*/ 2058995 w 2058995"/>
              <a:gd name="connsiteY5" fmla="*/ 972601 h 972601"/>
              <a:gd name="connsiteX6" fmla="*/ 0 w 2058995"/>
              <a:gd name="connsiteY6" fmla="*/ 972601 h 972601"/>
              <a:gd name="connsiteX7" fmla="*/ 0 w 2058995"/>
              <a:gd name="connsiteY7" fmla="*/ 61952 h 972601"/>
              <a:gd name="connsiteX8" fmla="*/ 75605 w 2058995"/>
              <a:gd name="connsiteY8" fmla="*/ 42128 h 972601"/>
              <a:gd name="connsiteX9" fmla="*/ 333366 w 2058995"/>
              <a:gd name="connsiteY9" fmla="*/ 940 h 972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8995" h="972601">
                <a:moveTo>
                  <a:pt x="333366" y="940"/>
                </a:moveTo>
                <a:cubicBezTo>
                  <a:pt x="357485" y="-326"/>
                  <a:pt x="379809" y="-338"/>
                  <a:pt x="400050" y="1051"/>
                </a:cubicBezTo>
                <a:cubicBezTo>
                  <a:pt x="723900" y="23276"/>
                  <a:pt x="698500" y="420151"/>
                  <a:pt x="952500" y="534451"/>
                </a:cubicBezTo>
                <a:cubicBezTo>
                  <a:pt x="1206500" y="648751"/>
                  <a:pt x="1736725" y="556676"/>
                  <a:pt x="1924050" y="686851"/>
                </a:cubicBezTo>
                <a:cubicBezTo>
                  <a:pt x="1994297" y="735667"/>
                  <a:pt x="2033290" y="836275"/>
                  <a:pt x="2054591" y="942966"/>
                </a:cubicBezTo>
                <a:lnTo>
                  <a:pt x="2058995" y="972601"/>
                </a:lnTo>
                <a:lnTo>
                  <a:pt x="0" y="972601"/>
                </a:lnTo>
                <a:lnTo>
                  <a:pt x="0" y="61952"/>
                </a:lnTo>
                <a:lnTo>
                  <a:pt x="75605" y="42128"/>
                </a:lnTo>
                <a:cubicBezTo>
                  <a:pt x="172492" y="19804"/>
                  <a:pt x="261007" y="4735"/>
                  <a:pt x="333366" y="940"/>
                </a:cubicBez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6" name="图片占位符 7">
            <a:extLst>
              <a:ext uri="{FF2B5EF4-FFF2-40B4-BE49-F238E27FC236}">
                <a16:creationId xmlns:a16="http://schemas.microsoft.com/office/drawing/2014/main" id="{05C21D6A-A628-2443-8075-ACD2B911C6DF}"/>
              </a:ext>
            </a:extLst>
          </p:cNvPr>
          <p:cNvSpPr>
            <a:spLocks noGrp="1"/>
          </p:cNvSpPr>
          <p:nvPr>
            <p:ph type="pic" sz="quarter" idx="14"/>
          </p:nvPr>
        </p:nvSpPr>
        <p:spPr>
          <a:xfrm>
            <a:off x="414338" y="481013"/>
            <a:ext cx="11368087" cy="5875337"/>
          </a:xfrm>
          <a:solidFill>
            <a:schemeClr val="bg1">
              <a:lumMod val="95000"/>
            </a:schemeClr>
          </a:solidFill>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6" name="标题 1">
            <a:extLst>
              <a:ext uri="{FF2B5EF4-FFF2-40B4-BE49-F238E27FC236}">
                <a16:creationId xmlns:a16="http://schemas.microsoft.com/office/drawing/2014/main" id="{042BB51D-E7C1-3746-85E9-889CCB24F741}"/>
              </a:ext>
            </a:extLst>
          </p:cNvPr>
          <p:cNvSpPr>
            <a:spLocks noGrp="1"/>
          </p:cNvSpPr>
          <p:nvPr>
            <p:ph type="ctrTitle" hasCustomPrompt="1"/>
          </p:nvPr>
        </p:nvSpPr>
        <p:spPr>
          <a:xfrm>
            <a:off x="1701383" y="2552298"/>
            <a:ext cx="8789234" cy="1220477"/>
          </a:xfrm>
        </p:spPr>
        <p:txBody>
          <a:bodyPr rtlCol="0"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sz="7200" b="1" i="0">
                <a:solidFill>
                  <a:schemeClr val="bg1"/>
                </a:solidFill>
                <a:latin typeface="Microsoft YaHei UI" panose="020B0503020204020204" pitchFamily="34" charset="-122"/>
                <a:ea typeface="Microsoft YaHei UI" panose="020B0503020204020204" pitchFamily="34" charset="-122"/>
              </a:defRPr>
            </a:lvl1pPr>
          </a:lstStyle>
          <a:p>
            <a:pPr rtl="0"/>
            <a:r>
              <a:rPr lang="zh-cn" noProof="0"/>
              <a:t>标题</a:t>
            </a:r>
          </a:p>
        </p:txBody>
      </p:sp>
      <p:sp>
        <p:nvSpPr>
          <p:cNvPr id="7" name="副标题 2">
            <a:extLst>
              <a:ext uri="{FF2B5EF4-FFF2-40B4-BE49-F238E27FC236}">
                <a16:creationId xmlns:a16="http://schemas.microsoft.com/office/drawing/2014/main" id="{7E016467-0564-6D4C-BF17-F4FA3991C1FD}"/>
              </a:ext>
            </a:extLst>
          </p:cNvPr>
          <p:cNvSpPr>
            <a:spLocks noGrp="1"/>
          </p:cNvSpPr>
          <p:nvPr>
            <p:ph type="subTitle" idx="1" hasCustomPrompt="1"/>
          </p:nvPr>
        </p:nvSpPr>
        <p:spPr>
          <a:xfrm>
            <a:off x="1701383" y="3919840"/>
            <a:ext cx="8789234" cy="846381"/>
          </a:xfrm>
        </p:spPr>
        <p:txBody>
          <a:bodyPr rtlCol="0" anchor="t">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1" i="0">
                <a:solidFill>
                  <a:schemeClr val="bg1"/>
                </a:solidFill>
                <a:latin typeface="Microsoft YaHei UI" panose="020B0503020204020204" pitchFamily="34" charset="-122"/>
                <a:ea typeface="Microsoft YaHei UI"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noProof="0"/>
              <a:t>副标题</a:t>
            </a:r>
          </a:p>
        </p:txBody>
      </p:sp>
    </p:spTree>
    <p:extLst>
      <p:ext uri="{BB962C8B-B14F-4D97-AF65-F5344CB8AC3E}">
        <p14:creationId xmlns:p14="http://schemas.microsoft.com/office/powerpoint/2010/main" val="187689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
    <p:bg>
      <p:bgPr>
        <a:solidFill>
          <a:schemeClr val="accent6">
            <a:alpha val="30000"/>
          </a:schemeClr>
        </a:solidFill>
        <a:effectLst/>
      </p:bgPr>
    </p:bg>
    <p:spTree>
      <p:nvGrpSpPr>
        <p:cNvPr id="1" name=""/>
        <p:cNvGrpSpPr/>
        <p:nvPr/>
      </p:nvGrpSpPr>
      <p:grpSpPr>
        <a:xfrm>
          <a:off x="0" y="0"/>
          <a:ext cx="0" cy="0"/>
          <a:chOff x="0" y="0"/>
          <a:chExt cx="0" cy="0"/>
        </a:xfrm>
      </p:grpSpPr>
      <p:sp>
        <p:nvSpPr>
          <p:cNvPr id="9" name="任意多边形(F) 5">
            <a:extLst>
              <a:ext uri="{FF2B5EF4-FFF2-40B4-BE49-F238E27FC236}">
                <a16:creationId xmlns:a16="http://schemas.microsoft.com/office/drawing/2014/main" id="{FADF1099-92E5-4749-8E94-299FD6249EFD}"/>
              </a:ext>
            </a:extLst>
          </p:cNvPr>
          <p:cNvSpPr>
            <a:spLocks/>
          </p:cNvSpPr>
          <p:nvPr userDrawn="1"/>
        </p:nvSpPr>
        <p:spPr bwMode="auto">
          <a:xfrm>
            <a:off x="-1587" y="0"/>
            <a:ext cx="12193587" cy="2840682"/>
          </a:xfrm>
          <a:custGeom>
            <a:avLst/>
            <a:gdLst>
              <a:gd name="T0" fmla="*/ 0 w 3296"/>
              <a:gd name="T1" fmla="*/ 0 h 934"/>
              <a:gd name="T2" fmla="*/ 0 w 3296"/>
              <a:gd name="T3" fmla="*/ 775 h 934"/>
              <a:gd name="T4" fmla="*/ 973 w 3296"/>
              <a:gd name="T5" fmla="*/ 825 h 934"/>
              <a:gd name="T6" fmla="*/ 1957 w 3296"/>
              <a:gd name="T7" fmla="*/ 408 h 934"/>
              <a:gd name="T8" fmla="*/ 3032 w 3296"/>
              <a:gd name="T9" fmla="*/ 426 h 934"/>
              <a:gd name="T10" fmla="*/ 3296 w 3296"/>
              <a:gd name="T11" fmla="*/ 257 h 934"/>
              <a:gd name="T12" fmla="*/ 3296 w 3296"/>
              <a:gd name="T13" fmla="*/ 0 h 934"/>
              <a:gd name="T14" fmla="*/ 0 w 3296"/>
              <a:gd name="T15" fmla="*/ 0 h 9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96" h="934">
                <a:moveTo>
                  <a:pt x="0" y="0"/>
                </a:moveTo>
                <a:cubicBezTo>
                  <a:pt x="0" y="775"/>
                  <a:pt x="0" y="775"/>
                  <a:pt x="0" y="775"/>
                </a:cubicBezTo>
                <a:cubicBezTo>
                  <a:pt x="302" y="913"/>
                  <a:pt x="658" y="934"/>
                  <a:pt x="973" y="825"/>
                </a:cubicBezTo>
                <a:cubicBezTo>
                  <a:pt x="1311" y="708"/>
                  <a:pt x="1602" y="453"/>
                  <a:pt x="1957" y="408"/>
                </a:cubicBezTo>
                <a:cubicBezTo>
                  <a:pt x="2315" y="363"/>
                  <a:pt x="2690" y="541"/>
                  <a:pt x="3032" y="426"/>
                </a:cubicBezTo>
                <a:cubicBezTo>
                  <a:pt x="3132" y="393"/>
                  <a:pt x="3223" y="334"/>
                  <a:pt x="3296" y="257"/>
                </a:cubicBezTo>
                <a:cubicBezTo>
                  <a:pt x="3296" y="0"/>
                  <a:pt x="3296" y="0"/>
                  <a:pt x="3296" y="0"/>
                </a:cubicBezTo>
                <a:lnTo>
                  <a:pt x="0" y="0"/>
                </a:lnTo>
                <a:close/>
              </a:path>
            </a:pathLst>
          </a:custGeom>
          <a:gradFill>
            <a:gsLst>
              <a:gs pos="0">
                <a:schemeClr val="accent1"/>
              </a:gs>
              <a:gs pos="100000">
                <a:schemeClr val="accent5">
                  <a:lumMod val="60000"/>
                  <a:lumOff val="40000"/>
                  <a:alpha val="90000"/>
                </a:schemeClr>
              </a:gs>
            </a:gsLst>
            <a:lin ang="3000000" scaled="0"/>
          </a:gradFill>
          <a:ln>
            <a:noFill/>
          </a:ln>
        </p:spPr>
        <p:txBody>
          <a:bodyPr vert="horz" wrap="square" lIns="91440" tIns="45720" rIns="91440" bIns="45720" numCol="1" rtlCol="0" anchor="t" anchorCtr="0" compatLnSpc="1">
            <a:prstTxWarp prst="textNoShape">
              <a:avLst/>
            </a:prstTxWarp>
          </a:bodyPr>
          <a:lstStyle/>
          <a:p>
            <a:pPr rtl="0"/>
            <a:endParaRPr lang="en-US" noProof="0" dirty="0">
              <a:latin typeface="Microsoft YaHei UI" panose="020B0503020204020204" pitchFamily="34" charset="-122"/>
              <a:ea typeface="Microsoft YaHei UI" panose="020B0503020204020204" pitchFamily="34" charset="-122"/>
            </a:endParaRPr>
          </a:p>
        </p:txBody>
      </p:sp>
      <p:sp>
        <p:nvSpPr>
          <p:cNvPr id="5" name="长方形 4">
            <a:extLst>
              <a:ext uri="{FF2B5EF4-FFF2-40B4-BE49-F238E27FC236}">
                <a16:creationId xmlns:a16="http://schemas.microsoft.com/office/drawing/2014/main" id="{258940EE-A100-A74F-A549-CAD4DFFD1738}"/>
              </a:ext>
            </a:extLst>
          </p:cNvPr>
          <p:cNvSpPr/>
          <p:nvPr userDrawn="1"/>
        </p:nvSpPr>
        <p:spPr>
          <a:xfrm>
            <a:off x="413825" y="483781"/>
            <a:ext cx="11364350" cy="5890438"/>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1" name="标题 1">
            <a:extLst>
              <a:ext uri="{FF2B5EF4-FFF2-40B4-BE49-F238E27FC236}">
                <a16:creationId xmlns:a16="http://schemas.microsoft.com/office/drawing/2014/main" id="{451E21C1-74BE-0348-B8AE-3174A9AAA08E}"/>
              </a:ext>
            </a:extLst>
          </p:cNvPr>
          <p:cNvSpPr>
            <a:spLocks noGrp="1"/>
          </p:cNvSpPr>
          <p:nvPr>
            <p:ph type="title"/>
          </p:nvPr>
        </p:nvSpPr>
        <p:spPr>
          <a:xfrm>
            <a:off x="838200" y="681037"/>
            <a:ext cx="10515600"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3" name="直接连接符​​(S) 2">
            <a:extLst>
              <a:ext uri="{FF2B5EF4-FFF2-40B4-BE49-F238E27FC236}">
                <a16:creationId xmlns:a16="http://schemas.microsoft.com/office/drawing/2014/main" id="{85852ED6-B7AC-5148-BC43-09B76E856F9F}"/>
              </a:ext>
            </a:extLst>
          </p:cNvPr>
          <p:cNvCxnSpPr/>
          <p:nvPr userDrawn="1"/>
        </p:nvCxnSpPr>
        <p:spPr>
          <a:xfrm>
            <a:off x="838200" y="1264837"/>
            <a:ext cx="10524344"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4" name="内容占位符 3">
            <a:extLst>
              <a:ext uri="{FF2B5EF4-FFF2-40B4-BE49-F238E27FC236}">
                <a16:creationId xmlns:a16="http://schemas.microsoft.com/office/drawing/2014/main" id="{C0776AF7-97C9-4365-B2B5-E20C6BB04B41}"/>
              </a:ext>
            </a:extLst>
          </p:cNvPr>
          <p:cNvSpPr>
            <a:spLocks noGrp="1"/>
          </p:cNvSpPr>
          <p:nvPr>
            <p:ph sz="quarter" idx="10"/>
          </p:nvPr>
        </p:nvSpPr>
        <p:spPr>
          <a:xfrm>
            <a:off x="838200" y="1265238"/>
            <a:ext cx="10524344" cy="4911725"/>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noProof="0"/>
          </a:p>
        </p:txBody>
      </p:sp>
    </p:spTree>
    <p:extLst>
      <p:ext uri="{BB962C8B-B14F-4D97-AF65-F5344CB8AC3E}">
        <p14:creationId xmlns:p14="http://schemas.microsoft.com/office/powerpoint/2010/main" val="1645148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项内容 ">
    <p:bg>
      <p:bgPr>
        <a:solidFill>
          <a:schemeClr val="accent6">
            <a:alpha val="30000"/>
          </a:schemeClr>
        </a:solidFill>
        <a:effectLst/>
      </p:bgPr>
    </p:bg>
    <p:spTree>
      <p:nvGrpSpPr>
        <p:cNvPr id="1" name=""/>
        <p:cNvGrpSpPr/>
        <p:nvPr/>
      </p:nvGrpSpPr>
      <p:grpSpPr>
        <a:xfrm>
          <a:off x="0" y="0"/>
          <a:ext cx="0" cy="0"/>
          <a:chOff x="0" y="0"/>
          <a:chExt cx="0" cy="0"/>
        </a:xfrm>
      </p:grpSpPr>
      <p:sp>
        <p:nvSpPr>
          <p:cNvPr id="9" name="任意多边形(F) 5">
            <a:extLst>
              <a:ext uri="{FF2B5EF4-FFF2-40B4-BE49-F238E27FC236}">
                <a16:creationId xmlns:a16="http://schemas.microsoft.com/office/drawing/2014/main" id="{FADF1099-92E5-4749-8E94-299FD6249EFD}"/>
              </a:ext>
            </a:extLst>
          </p:cNvPr>
          <p:cNvSpPr>
            <a:spLocks/>
          </p:cNvSpPr>
          <p:nvPr userDrawn="1"/>
        </p:nvSpPr>
        <p:spPr bwMode="auto">
          <a:xfrm>
            <a:off x="-1587" y="0"/>
            <a:ext cx="12193587" cy="2840682"/>
          </a:xfrm>
          <a:custGeom>
            <a:avLst/>
            <a:gdLst>
              <a:gd name="T0" fmla="*/ 0 w 3296"/>
              <a:gd name="T1" fmla="*/ 0 h 934"/>
              <a:gd name="T2" fmla="*/ 0 w 3296"/>
              <a:gd name="T3" fmla="*/ 775 h 934"/>
              <a:gd name="T4" fmla="*/ 973 w 3296"/>
              <a:gd name="T5" fmla="*/ 825 h 934"/>
              <a:gd name="T6" fmla="*/ 1957 w 3296"/>
              <a:gd name="T7" fmla="*/ 408 h 934"/>
              <a:gd name="T8" fmla="*/ 3032 w 3296"/>
              <a:gd name="T9" fmla="*/ 426 h 934"/>
              <a:gd name="T10" fmla="*/ 3296 w 3296"/>
              <a:gd name="T11" fmla="*/ 257 h 934"/>
              <a:gd name="T12" fmla="*/ 3296 w 3296"/>
              <a:gd name="T13" fmla="*/ 0 h 934"/>
              <a:gd name="T14" fmla="*/ 0 w 3296"/>
              <a:gd name="T15" fmla="*/ 0 h 9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96" h="934">
                <a:moveTo>
                  <a:pt x="0" y="0"/>
                </a:moveTo>
                <a:cubicBezTo>
                  <a:pt x="0" y="775"/>
                  <a:pt x="0" y="775"/>
                  <a:pt x="0" y="775"/>
                </a:cubicBezTo>
                <a:cubicBezTo>
                  <a:pt x="302" y="913"/>
                  <a:pt x="658" y="934"/>
                  <a:pt x="973" y="825"/>
                </a:cubicBezTo>
                <a:cubicBezTo>
                  <a:pt x="1311" y="708"/>
                  <a:pt x="1602" y="453"/>
                  <a:pt x="1957" y="408"/>
                </a:cubicBezTo>
                <a:cubicBezTo>
                  <a:pt x="2315" y="363"/>
                  <a:pt x="2690" y="541"/>
                  <a:pt x="3032" y="426"/>
                </a:cubicBezTo>
                <a:cubicBezTo>
                  <a:pt x="3132" y="393"/>
                  <a:pt x="3223" y="334"/>
                  <a:pt x="3296" y="257"/>
                </a:cubicBezTo>
                <a:cubicBezTo>
                  <a:pt x="3296" y="0"/>
                  <a:pt x="3296" y="0"/>
                  <a:pt x="3296" y="0"/>
                </a:cubicBezTo>
                <a:lnTo>
                  <a:pt x="0" y="0"/>
                </a:lnTo>
                <a:close/>
              </a:path>
            </a:pathLst>
          </a:custGeom>
          <a:gradFill>
            <a:gsLst>
              <a:gs pos="0">
                <a:schemeClr val="accent1"/>
              </a:gs>
              <a:gs pos="100000">
                <a:schemeClr val="accent5">
                  <a:lumMod val="60000"/>
                  <a:lumOff val="40000"/>
                  <a:alpha val="90000"/>
                </a:schemeClr>
              </a:gs>
            </a:gsLst>
            <a:lin ang="3000000" scaled="0"/>
          </a:gradFill>
          <a:ln>
            <a:noFill/>
          </a:ln>
        </p:spPr>
        <p:txBody>
          <a:bodyPr vert="horz" wrap="square" lIns="91440" tIns="45720" rIns="91440" bIns="45720" numCol="1" rtlCol="0" anchor="t" anchorCtr="0" compatLnSpc="1">
            <a:prstTxWarp prst="textNoShape">
              <a:avLst/>
            </a:prstTxWarp>
          </a:bodyPr>
          <a:lstStyle/>
          <a:p>
            <a:pPr rtl="0"/>
            <a:endParaRPr lang="en-US" noProof="0" dirty="0">
              <a:latin typeface="Microsoft YaHei UI" panose="020B0503020204020204" pitchFamily="34" charset="-122"/>
              <a:ea typeface="Microsoft YaHei UI" panose="020B0503020204020204" pitchFamily="34" charset="-122"/>
            </a:endParaRPr>
          </a:p>
        </p:txBody>
      </p:sp>
      <p:sp>
        <p:nvSpPr>
          <p:cNvPr id="10" name="长方形 9">
            <a:extLst>
              <a:ext uri="{FF2B5EF4-FFF2-40B4-BE49-F238E27FC236}">
                <a16:creationId xmlns:a16="http://schemas.microsoft.com/office/drawing/2014/main" id="{33168214-BA64-4247-995E-0238E9E404F7}"/>
              </a:ext>
            </a:extLst>
          </p:cNvPr>
          <p:cNvSpPr/>
          <p:nvPr userDrawn="1"/>
        </p:nvSpPr>
        <p:spPr>
          <a:xfrm>
            <a:off x="413824" y="483781"/>
            <a:ext cx="5682176" cy="5890438"/>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5" name="图片占位符 14">
            <a:extLst>
              <a:ext uri="{FF2B5EF4-FFF2-40B4-BE49-F238E27FC236}">
                <a16:creationId xmlns:a16="http://schemas.microsoft.com/office/drawing/2014/main" id="{8745AAA3-09E3-4504-B3FD-611C81F41634}"/>
              </a:ext>
            </a:extLst>
          </p:cNvPr>
          <p:cNvSpPr>
            <a:spLocks noGrp="1"/>
          </p:cNvSpPr>
          <p:nvPr>
            <p:ph type="pic" sz="quarter" idx="11"/>
          </p:nvPr>
        </p:nvSpPr>
        <p:spPr>
          <a:xfrm>
            <a:off x="6655634" y="37553"/>
            <a:ext cx="5536366" cy="6820447"/>
          </a:xfrm>
          <a:custGeom>
            <a:avLst/>
            <a:gdLst>
              <a:gd name="connsiteX0" fmla="*/ 4141175 w 5285281"/>
              <a:gd name="connsiteY0" fmla="*/ 950 h 6525434"/>
              <a:gd name="connsiteX1" fmla="*/ 5222879 w 5285281"/>
              <a:gd name="connsiteY1" fmla="*/ 82101 h 6525434"/>
              <a:gd name="connsiteX2" fmla="*/ 5285281 w 5285281"/>
              <a:gd name="connsiteY2" fmla="*/ 86253 h 6525434"/>
              <a:gd name="connsiteX3" fmla="*/ 5285281 w 5285281"/>
              <a:gd name="connsiteY3" fmla="*/ 6525434 h 6525434"/>
              <a:gd name="connsiteX4" fmla="*/ 338864 w 5285281"/>
              <a:gd name="connsiteY4" fmla="*/ 6525434 h 6525434"/>
              <a:gd name="connsiteX5" fmla="*/ 355504 w 5285281"/>
              <a:gd name="connsiteY5" fmla="*/ 6284640 h 6525434"/>
              <a:gd name="connsiteX6" fmla="*/ 122536 w 5285281"/>
              <a:gd name="connsiteY6" fmla="*/ 5603772 h 6525434"/>
              <a:gd name="connsiteX7" fmla="*/ 197419 w 5285281"/>
              <a:gd name="connsiteY7" fmla="*/ 4013697 h 6525434"/>
              <a:gd name="connsiteX8" fmla="*/ 1395542 w 5285281"/>
              <a:gd name="connsiteY8" fmla="*/ 2963334 h 6525434"/>
              <a:gd name="connsiteX9" fmla="*/ 2431419 w 5285281"/>
              <a:gd name="connsiteY9" fmla="*/ 2618748 h 6525434"/>
              <a:gd name="connsiteX10" fmla="*/ 2868234 w 5285281"/>
              <a:gd name="connsiteY10" fmla="*/ 1805029 h 6525434"/>
              <a:gd name="connsiteX11" fmla="*/ 2780871 w 5285281"/>
              <a:gd name="connsiteY11" fmla="*/ 941489 h 6525434"/>
              <a:gd name="connsiteX12" fmla="*/ 3783467 w 5285281"/>
              <a:gd name="connsiteY12" fmla="*/ 36433 h 6525434"/>
              <a:gd name="connsiteX13" fmla="*/ 4141175 w 5285281"/>
              <a:gd name="connsiteY13" fmla="*/ 950 h 652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5281" h="6525434">
                <a:moveTo>
                  <a:pt x="4141175" y="950"/>
                </a:moveTo>
                <a:cubicBezTo>
                  <a:pt x="4500573" y="-8197"/>
                  <a:pt x="4864065" y="50964"/>
                  <a:pt x="5222879" y="82101"/>
                </a:cubicBezTo>
                <a:cubicBezTo>
                  <a:pt x="5243679" y="82101"/>
                  <a:pt x="5264481" y="82101"/>
                  <a:pt x="5285281" y="86253"/>
                </a:cubicBezTo>
                <a:lnTo>
                  <a:pt x="5285281" y="6525434"/>
                </a:lnTo>
                <a:cubicBezTo>
                  <a:pt x="5285281" y="6525434"/>
                  <a:pt x="5285281" y="6525434"/>
                  <a:pt x="338864" y="6525434"/>
                </a:cubicBezTo>
                <a:cubicBezTo>
                  <a:pt x="355504" y="6446553"/>
                  <a:pt x="363825" y="6363521"/>
                  <a:pt x="355504" y="6284640"/>
                </a:cubicBezTo>
                <a:cubicBezTo>
                  <a:pt x="330543" y="6043845"/>
                  <a:pt x="205739" y="5827960"/>
                  <a:pt x="122536" y="5603772"/>
                </a:cubicBezTo>
                <a:cubicBezTo>
                  <a:pt x="-64671" y="5093121"/>
                  <a:pt x="-35550" y="4503589"/>
                  <a:pt x="197419" y="4013697"/>
                </a:cubicBezTo>
                <a:cubicBezTo>
                  <a:pt x="434547" y="3523804"/>
                  <a:pt x="875523" y="3137703"/>
                  <a:pt x="1395542" y="2963334"/>
                </a:cubicBezTo>
                <a:cubicBezTo>
                  <a:pt x="1740834" y="2851240"/>
                  <a:pt x="2127728" y="2822178"/>
                  <a:pt x="2431419" y="2618748"/>
                </a:cubicBezTo>
                <a:cubicBezTo>
                  <a:pt x="2693508" y="2436077"/>
                  <a:pt x="2864074" y="2124704"/>
                  <a:pt x="2868234" y="1805029"/>
                </a:cubicBezTo>
                <a:cubicBezTo>
                  <a:pt x="2872395" y="1514414"/>
                  <a:pt x="2747590" y="1232103"/>
                  <a:pt x="2780871" y="941489"/>
                </a:cubicBezTo>
                <a:cubicBezTo>
                  <a:pt x="2834953" y="464051"/>
                  <a:pt x="3309210" y="127769"/>
                  <a:pt x="3783467" y="36433"/>
                </a:cubicBezTo>
                <a:cubicBezTo>
                  <a:pt x="3902031" y="14637"/>
                  <a:pt x="4021376" y="3999"/>
                  <a:pt x="4141175" y="950"/>
                </a:cubicBezTo>
                <a:close/>
              </a:path>
            </a:pathLst>
          </a:custGeom>
          <a:solidFill>
            <a:schemeClr val="bg2">
              <a:lumMod val="95000"/>
            </a:schemeClr>
          </a:solidFill>
        </p:spPr>
        <p:txBody>
          <a:bodyPr wrap="square" rtlCol="0" anchor="ctr">
            <a:noAutofit/>
          </a:bodyPr>
          <a:lstStyle>
            <a:lvl1pPr marL="0" indent="0" algn="ctr">
              <a:buNone/>
              <a:defRPr sz="800">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7" name="标题 1">
            <a:extLst>
              <a:ext uri="{FF2B5EF4-FFF2-40B4-BE49-F238E27FC236}">
                <a16:creationId xmlns:a16="http://schemas.microsoft.com/office/drawing/2014/main" id="{53703B7C-2DC4-C14C-A9CA-F1D21E7FC6AF}"/>
              </a:ext>
            </a:extLst>
          </p:cNvPr>
          <p:cNvSpPr>
            <a:spLocks noGrp="1"/>
          </p:cNvSpPr>
          <p:nvPr>
            <p:ph type="title"/>
          </p:nvPr>
        </p:nvSpPr>
        <p:spPr>
          <a:xfrm>
            <a:off x="838200" y="681037"/>
            <a:ext cx="4791637"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8" name="直接连接符​​(S) 7">
            <a:extLst>
              <a:ext uri="{FF2B5EF4-FFF2-40B4-BE49-F238E27FC236}">
                <a16:creationId xmlns:a16="http://schemas.microsoft.com/office/drawing/2014/main" id="{AD28B953-BDF8-6C47-ADCD-D3EAF78963C3}"/>
              </a:ext>
            </a:extLst>
          </p:cNvPr>
          <p:cNvCxnSpPr>
            <a:cxnSpLocks/>
          </p:cNvCxnSpPr>
          <p:nvPr userDrawn="1"/>
        </p:nvCxnSpPr>
        <p:spPr>
          <a:xfrm>
            <a:off x="838200" y="1264837"/>
            <a:ext cx="4791636"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64B0C521-A2C1-48E6-B26C-DFF1B4FD4227}"/>
              </a:ext>
            </a:extLst>
          </p:cNvPr>
          <p:cNvSpPr>
            <a:spLocks noGrp="1"/>
          </p:cNvSpPr>
          <p:nvPr>
            <p:ph sz="quarter" idx="12"/>
          </p:nvPr>
        </p:nvSpPr>
        <p:spPr>
          <a:xfrm>
            <a:off x="838200" y="1265238"/>
            <a:ext cx="4791637" cy="4911725"/>
          </a:xfrm>
        </p:spPr>
        <p:txBody>
          <a:bodyPr rtlCol="0"/>
          <a:lstStyle>
            <a:lvl1pPr>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354854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比较">
    <p:bg>
      <p:bgPr>
        <a:solidFill>
          <a:schemeClr val="accent6">
            <a:alpha val="30000"/>
          </a:schemeClr>
        </a:solidFill>
        <a:effectLst/>
      </p:bgPr>
    </p:bg>
    <p:spTree>
      <p:nvGrpSpPr>
        <p:cNvPr id="1" name=""/>
        <p:cNvGrpSpPr/>
        <p:nvPr/>
      </p:nvGrpSpPr>
      <p:grpSpPr>
        <a:xfrm>
          <a:off x="0" y="0"/>
          <a:ext cx="0" cy="0"/>
          <a:chOff x="0" y="0"/>
          <a:chExt cx="0" cy="0"/>
        </a:xfrm>
      </p:grpSpPr>
      <p:sp>
        <p:nvSpPr>
          <p:cNvPr id="26" name="任意多边形：形状 8">
            <a:extLst>
              <a:ext uri="{FF2B5EF4-FFF2-40B4-BE49-F238E27FC236}">
                <a16:creationId xmlns:a16="http://schemas.microsoft.com/office/drawing/2014/main" id="{94B2908E-04B3-4B40-8DDD-1667E3F93DAE}"/>
              </a:ext>
            </a:extLst>
          </p:cNvPr>
          <p:cNvSpPr/>
          <p:nvPr userDrawn="1"/>
        </p:nvSpPr>
        <p:spPr>
          <a:xfrm rot="10800000">
            <a:off x="0" y="4362449"/>
            <a:ext cx="12192000" cy="2495550"/>
          </a:xfrm>
          <a:custGeom>
            <a:avLst/>
            <a:gdLst>
              <a:gd name="connsiteX0" fmla="*/ 0 w 12192000"/>
              <a:gd name="connsiteY0" fmla="*/ 0 h 2539624"/>
              <a:gd name="connsiteX1" fmla="*/ 12192000 w 12192000"/>
              <a:gd name="connsiteY1" fmla="*/ 0 h 2539624"/>
              <a:gd name="connsiteX2" fmla="*/ 12192000 w 12192000"/>
              <a:gd name="connsiteY2" fmla="*/ 1784674 h 2539624"/>
              <a:gd name="connsiteX3" fmla="*/ 12052232 w 12192000"/>
              <a:gd name="connsiteY3" fmla="*/ 1825247 h 2539624"/>
              <a:gd name="connsiteX4" fmla="*/ 10344150 w 12192000"/>
              <a:gd name="connsiteY4" fmla="*/ 2133600 h 2539624"/>
              <a:gd name="connsiteX5" fmla="*/ 7181850 w 12192000"/>
              <a:gd name="connsiteY5" fmla="*/ 1809750 h 2539624"/>
              <a:gd name="connsiteX6" fmla="*/ 2724150 w 12192000"/>
              <a:gd name="connsiteY6" fmla="*/ 2533650 h 2539624"/>
              <a:gd name="connsiteX7" fmla="*/ 64443 w 12192000"/>
              <a:gd name="connsiteY7" fmla="*/ 1610320 h 2539624"/>
              <a:gd name="connsiteX8" fmla="*/ 0 w 12192000"/>
              <a:gd name="connsiteY8" fmla="*/ 1575868 h 253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2539624">
                <a:moveTo>
                  <a:pt x="0" y="0"/>
                </a:moveTo>
                <a:lnTo>
                  <a:pt x="12192000" y="0"/>
                </a:lnTo>
                <a:lnTo>
                  <a:pt x="12192000" y="1784674"/>
                </a:lnTo>
                <a:lnTo>
                  <a:pt x="12052232" y="1825247"/>
                </a:lnTo>
                <a:cubicBezTo>
                  <a:pt x="11558836" y="1963688"/>
                  <a:pt x="10923588" y="2113756"/>
                  <a:pt x="10344150" y="2133600"/>
                </a:cubicBezTo>
                <a:cubicBezTo>
                  <a:pt x="9417050" y="2165350"/>
                  <a:pt x="8451850" y="1743075"/>
                  <a:pt x="7181850" y="1809750"/>
                </a:cubicBezTo>
                <a:cubicBezTo>
                  <a:pt x="5911850" y="1876425"/>
                  <a:pt x="3997325" y="2613025"/>
                  <a:pt x="2724150" y="2533650"/>
                </a:cubicBezTo>
                <a:cubicBezTo>
                  <a:pt x="1769269" y="2474119"/>
                  <a:pt x="728663" y="1962746"/>
                  <a:pt x="64443" y="1610320"/>
                </a:cubicBezTo>
                <a:lnTo>
                  <a:pt x="0" y="1575868"/>
                </a:lnTo>
                <a:close/>
              </a:path>
            </a:pathLst>
          </a:custGeom>
          <a:gradFill>
            <a:gsLst>
              <a:gs pos="0">
                <a:schemeClr val="accent1"/>
              </a:gs>
              <a:gs pos="100000">
                <a:schemeClr val="accent5">
                  <a:lumMod val="60000"/>
                  <a:lumOff val="40000"/>
                  <a:alpha val="9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5" name="长方形 4">
            <a:extLst>
              <a:ext uri="{FF2B5EF4-FFF2-40B4-BE49-F238E27FC236}">
                <a16:creationId xmlns:a16="http://schemas.microsoft.com/office/drawing/2014/main" id="{258940EE-A100-A74F-A549-CAD4DFFD1738}"/>
              </a:ext>
            </a:extLst>
          </p:cNvPr>
          <p:cNvSpPr/>
          <p:nvPr userDrawn="1"/>
        </p:nvSpPr>
        <p:spPr>
          <a:xfrm>
            <a:off x="838822" y="1721223"/>
            <a:ext cx="4857421" cy="465299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17" name="文本占位符 2">
            <a:extLst>
              <a:ext uri="{FF2B5EF4-FFF2-40B4-BE49-F238E27FC236}">
                <a16:creationId xmlns:a16="http://schemas.microsoft.com/office/drawing/2014/main" id="{525A7DB0-14F0-B341-AEBA-0DC92D001E33}"/>
              </a:ext>
            </a:extLst>
          </p:cNvPr>
          <p:cNvSpPr>
            <a:spLocks noGrp="1"/>
          </p:cNvSpPr>
          <p:nvPr>
            <p:ph type="body" idx="1"/>
          </p:nvPr>
        </p:nvSpPr>
        <p:spPr>
          <a:xfrm>
            <a:off x="1263197" y="2038570"/>
            <a:ext cx="4086146" cy="703135"/>
          </a:xfrm>
        </p:spPr>
        <p:txBody>
          <a:bodyPr lIns="91440" rIns="91440" rtlCol="0" anchor="ctr">
            <a:normAutofit/>
          </a:bodyPr>
          <a:lstStyle>
            <a:lvl1pPr marL="0" indent="0" algn="l">
              <a:lnSpc>
                <a:spcPct val="150000"/>
              </a:lnSpc>
              <a:buNone/>
              <a:defRPr sz="1800" b="1" i="0" cap="all" spc="150" baseline="0">
                <a:solidFill>
                  <a:schemeClr val="tx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3" name="长方形 22">
            <a:extLst>
              <a:ext uri="{FF2B5EF4-FFF2-40B4-BE49-F238E27FC236}">
                <a16:creationId xmlns:a16="http://schemas.microsoft.com/office/drawing/2014/main" id="{79D42B85-1179-7D46-AE33-2B64EEFC44B2}"/>
              </a:ext>
            </a:extLst>
          </p:cNvPr>
          <p:cNvSpPr/>
          <p:nvPr userDrawn="1"/>
        </p:nvSpPr>
        <p:spPr>
          <a:xfrm>
            <a:off x="6495759" y="1721223"/>
            <a:ext cx="4858040" cy="465299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25" name="文本占位符 2">
            <a:extLst>
              <a:ext uri="{FF2B5EF4-FFF2-40B4-BE49-F238E27FC236}">
                <a16:creationId xmlns:a16="http://schemas.microsoft.com/office/drawing/2014/main" id="{2197AEE6-BBEC-494F-985F-3855AE4B14B5}"/>
              </a:ext>
            </a:extLst>
          </p:cNvPr>
          <p:cNvSpPr>
            <a:spLocks noGrp="1"/>
          </p:cNvSpPr>
          <p:nvPr>
            <p:ph type="body" idx="11"/>
          </p:nvPr>
        </p:nvSpPr>
        <p:spPr>
          <a:xfrm>
            <a:off x="6854754" y="2038570"/>
            <a:ext cx="4086666" cy="703135"/>
          </a:xfrm>
        </p:spPr>
        <p:txBody>
          <a:bodyPr lIns="91440" rIns="91440" rtlCol="0" anchor="ctr">
            <a:normAutofit/>
          </a:bodyPr>
          <a:lstStyle>
            <a:lvl1pPr marL="0" indent="0" algn="l">
              <a:lnSpc>
                <a:spcPct val="150000"/>
              </a:lnSpc>
              <a:buNone/>
              <a:defRPr sz="1800" b="1" i="0" cap="all" spc="150" baseline="0">
                <a:solidFill>
                  <a:schemeClr val="tx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7" name="标题 1">
            <a:extLst>
              <a:ext uri="{FF2B5EF4-FFF2-40B4-BE49-F238E27FC236}">
                <a16:creationId xmlns:a16="http://schemas.microsoft.com/office/drawing/2014/main" id="{C2E270DF-A15A-D547-8882-6E5797B22CEA}"/>
              </a:ext>
            </a:extLst>
          </p:cNvPr>
          <p:cNvSpPr>
            <a:spLocks noGrp="1"/>
          </p:cNvSpPr>
          <p:nvPr>
            <p:ph type="title"/>
          </p:nvPr>
        </p:nvSpPr>
        <p:spPr>
          <a:xfrm>
            <a:off x="838200" y="681037"/>
            <a:ext cx="10515600"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28" name="直接连接符​​(S) 27">
            <a:extLst>
              <a:ext uri="{FF2B5EF4-FFF2-40B4-BE49-F238E27FC236}">
                <a16:creationId xmlns:a16="http://schemas.microsoft.com/office/drawing/2014/main" id="{79B3613A-9294-EA43-9505-F156E86E6E10}"/>
              </a:ext>
            </a:extLst>
          </p:cNvPr>
          <p:cNvCxnSpPr/>
          <p:nvPr userDrawn="1"/>
        </p:nvCxnSpPr>
        <p:spPr>
          <a:xfrm>
            <a:off x="838200" y="1264837"/>
            <a:ext cx="10524344"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内容占位符 2">
            <a:extLst>
              <a:ext uri="{FF2B5EF4-FFF2-40B4-BE49-F238E27FC236}">
                <a16:creationId xmlns:a16="http://schemas.microsoft.com/office/drawing/2014/main" id="{642E4B45-6E8A-44C6-9117-DF2BA9812882}"/>
              </a:ext>
            </a:extLst>
          </p:cNvPr>
          <p:cNvSpPr>
            <a:spLocks noGrp="1"/>
          </p:cNvSpPr>
          <p:nvPr>
            <p:ph sz="quarter" idx="12"/>
          </p:nvPr>
        </p:nvSpPr>
        <p:spPr>
          <a:xfrm>
            <a:off x="1263195" y="2885581"/>
            <a:ext cx="4086147" cy="3102469"/>
          </a:xfrm>
        </p:spPr>
        <p:txBody>
          <a:bodyPr rtlCol="0"/>
          <a:lstStyle>
            <a:lvl1pPr>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13" name="内容占位符 2">
            <a:extLst>
              <a:ext uri="{FF2B5EF4-FFF2-40B4-BE49-F238E27FC236}">
                <a16:creationId xmlns:a16="http://schemas.microsoft.com/office/drawing/2014/main" id="{2B29B9FA-7273-4615-BD56-12D6427D024B}"/>
              </a:ext>
            </a:extLst>
          </p:cNvPr>
          <p:cNvSpPr>
            <a:spLocks noGrp="1"/>
          </p:cNvSpPr>
          <p:nvPr>
            <p:ph sz="quarter" idx="13"/>
          </p:nvPr>
        </p:nvSpPr>
        <p:spPr>
          <a:xfrm>
            <a:off x="6861067" y="2885581"/>
            <a:ext cx="4086667" cy="3102469"/>
          </a:xfrm>
        </p:spPr>
        <p:txBody>
          <a:bodyPr rtlCol="0"/>
          <a:lstStyle>
            <a:lvl1pPr>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
        <p:nvSpPr>
          <p:cNvPr id="4" name="日期占位符 3">
            <a:extLst>
              <a:ext uri="{FF2B5EF4-FFF2-40B4-BE49-F238E27FC236}">
                <a16:creationId xmlns:a16="http://schemas.microsoft.com/office/drawing/2014/main" id="{1A093508-506F-4731-B6DA-F6E8F8B09553}"/>
              </a:ext>
            </a:extLst>
          </p:cNvPr>
          <p:cNvSpPr>
            <a:spLocks noGrp="1"/>
          </p:cNvSpPr>
          <p:nvPr>
            <p:ph type="dt" sz="half" idx="14"/>
          </p:nvPr>
        </p:nvSpPr>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fld id="{CFECCED4-C13D-4D1F-B8FC-A7B400CA580B}" type="datetime1">
              <a:rPr lang="zh-CN" altLang="en-US" smtClean="0"/>
              <a:t>2020/6/26</a:t>
            </a:fld>
            <a:endParaRPr lang="en-US" dirty="0"/>
          </a:p>
        </p:txBody>
      </p:sp>
      <p:sp>
        <p:nvSpPr>
          <p:cNvPr id="6" name="页脚占位符 5">
            <a:extLst>
              <a:ext uri="{FF2B5EF4-FFF2-40B4-BE49-F238E27FC236}">
                <a16:creationId xmlns:a16="http://schemas.microsoft.com/office/drawing/2014/main" id="{600CFF9F-3D1C-430B-BECE-49D87C7AE905}"/>
              </a:ext>
            </a:extLst>
          </p:cNvPr>
          <p:cNvSpPr>
            <a:spLocks noGrp="1"/>
          </p:cNvSpPr>
          <p:nvPr>
            <p:ph type="ftr" sz="quarter" idx="15"/>
          </p:nvPr>
        </p:nvSpPr>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endParaRPr lang="en-US" dirty="0"/>
          </a:p>
        </p:txBody>
      </p:sp>
      <p:sp>
        <p:nvSpPr>
          <p:cNvPr id="7" name="灯片编号占位符 6">
            <a:extLst>
              <a:ext uri="{FF2B5EF4-FFF2-40B4-BE49-F238E27FC236}">
                <a16:creationId xmlns:a16="http://schemas.microsoft.com/office/drawing/2014/main" id="{3CD95F5F-990E-4917-82C6-FBFD4547AFB7}"/>
              </a:ext>
            </a:extLst>
          </p:cNvPr>
          <p:cNvSpPr>
            <a:spLocks noGrp="1"/>
          </p:cNvSpPr>
          <p:nvPr>
            <p:ph type="sldNum" sz="quarter" idx="16"/>
          </p:nvPr>
        </p:nvSpPr>
        <p:spPr/>
        <p:txBody>
          <a:bodyPr rtlCol="0"/>
          <a:lstStyle>
            <a:lvl1pPr>
              <a:defRPr>
                <a:solidFill>
                  <a:schemeClr val="bg1"/>
                </a:solidFill>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spTree>
    <p:extLst>
      <p:ext uri="{BB962C8B-B14F-4D97-AF65-F5344CB8AC3E}">
        <p14:creationId xmlns:p14="http://schemas.microsoft.com/office/powerpoint/2010/main" val="2154033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图片和字幕">
    <p:bg>
      <p:bgPr>
        <a:solidFill>
          <a:schemeClr val="accent6">
            <a:alpha val="30000"/>
          </a:schemeClr>
        </a:solidFill>
        <a:effectLst/>
      </p:bgPr>
    </p:bg>
    <p:spTree>
      <p:nvGrpSpPr>
        <p:cNvPr id="1" name=""/>
        <p:cNvGrpSpPr/>
        <p:nvPr/>
      </p:nvGrpSpPr>
      <p:grpSpPr>
        <a:xfrm>
          <a:off x="0" y="0"/>
          <a:ext cx="0" cy="0"/>
          <a:chOff x="0" y="0"/>
          <a:chExt cx="0" cy="0"/>
        </a:xfrm>
      </p:grpSpPr>
      <p:sp>
        <p:nvSpPr>
          <p:cNvPr id="8" name="任意多边形：形状 6">
            <a:extLst>
              <a:ext uri="{FF2B5EF4-FFF2-40B4-BE49-F238E27FC236}">
                <a16:creationId xmlns:a16="http://schemas.microsoft.com/office/drawing/2014/main" id="{E0728D6F-9DC1-CD49-A2D6-834724E8AF3F}"/>
              </a:ext>
            </a:extLst>
          </p:cNvPr>
          <p:cNvSpPr/>
          <p:nvPr userDrawn="1"/>
        </p:nvSpPr>
        <p:spPr>
          <a:xfrm>
            <a:off x="0" y="0"/>
            <a:ext cx="12181097" cy="4981942"/>
          </a:xfrm>
          <a:custGeom>
            <a:avLst/>
            <a:gdLst>
              <a:gd name="connsiteX0" fmla="*/ 0 w 2412595"/>
              <a:gd name="connsiteY0" fmla="*/ 0 h 1044036"/>
              <a:gd name="connsiteX1" fmla="*/ 2412595 w 2412595"/>
              <a:gd name="connsiteY1" fmla="*/ 0 h 1044036"/>
              <a:gd name="connsiteX2" fmla="*/ 2328863 w 2412595"/>
              <a:gd name="connsiteY2" fmla="*/ 69540 h 1044036"/>
              <a:gd name="connsiteX3" fmla="*/ 2000250 w 2412595"/>
              <a:gd name="connsiteY3" fmla="*/ 285750 h 1044036"/>
              <a:gd name="connsiteX4" fmla="*/ 1162050 w 2412595"/>
              <a:gd name="connsiteY4" fmla="*/ 400050 h 1044036"/>
              <a:gd name="connsiteX5" fmla="*/ 552450 w 2412595"/>
              <a:gd name="connsiteY5" fmla="*/ 952500 h 1044036"/>
              <a:gd name="connsiteX6" fmla="*/ 107640 w 2412595"/>
              <a:gd name="connsiteY6" fmla="*/ 1035825 h 1044036"/>
              <a:gd name="connsiteX7" fmla="*/ 0 w 2412595"/>
              <a:gd name="connsiteY7" fmla="*/ 1044036 h 104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595" h="1044036">
                <a:moveTo>
                  <a:pt x="0" y="0"/>
                </a:moveTo>
                <a:lnTo>
                  <a:pt x="2412595" y="0"/>
                </a:lnTo>
                <a:lnTo>
                  <a:pt x="2328863" y="69540"/>
                </a:lnTo>
                <a:cubicBezTo>
                  <a:pt x="2215753" y="160139"/>
                  <a:pt x="2095500" y="245269"/>
                  <a:pt x="2000250" y="285750"/>
                </a:cubicBezTo>
                <a:cubicBezTo>
                  <a:pt x="1746250" y="393700"/>
                  <a:pt x="1403350" y="288925"/>
                  <a:pt x="1162050" y="400050"/>
                </a:cubicBezTo>
                <a:cubicBezTo>
                  <a:pt x="920750" y="511175"/>
                  <a:pt x="844550" y="841375"/>
                  <a:pt x="552450" y="952500"/>
                </a:cubicBezTo>
                <a:cubicBezTo>
                  <a:pt x="442913" y="994172"/>
                  <a:pt x="278904" y="1019770"/>
                  <a:pt x="107640" y="1035825"/>
                </a:cubicBezTo>
                <a:lnTo>
                  <a:pt x="0" y="1044036"/>
                </a:ln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31" name="图片占位符 30">
            <a:extLst>
              <a:ext uri="{FF2B5EF4-FFF2-40B4-BE49-F238E27FC236}">
                <a16:creationId xmlns:a16="http://schemas.microsoft.com/office/drawing/2014/main" id="{2120EC90-BDC2-0E4B-9A3F-97CA90AA39F1}"/>
              </a:ext>
            </a:extLst>
          </p:cNvPr>
          <p:cNvSpPr>
            <a:spLocks noGrp="1"/>
          </p:cNvSpPr>
          <p:nvPr>
            <p:ph type="pic" sz="quarter" idx="14"/>
          </p:nvPr>
        </p:nvSpPr>
        <p:spPr>
          <a:xfrm>
            <a:off x="0" y="0"/>
            <a:ext cx="9298096" cy="6858000"/>
          </a:xfrm>
          <a:custGeom>
            <a:avLst/>
            <a:gdLst>
              <a:gd name="connsiteX0" fmla="*/ 0 w 9298096"/>
              <a:gd name="connsiteY0" fmla="*/ 0 h 6858000"/>
              <a:gd name="connsiteX1" fmla="*/ 8705997 w 9298096"/>
              <a:gd name="connsiteY1" fmla="*/ 0 h 6858000"/>
              <a:gd name="connsiteX2" fmla="*/ 8676710 w 9298096"/>
              <a:gd name="connsiteY2" fmla="*/ 366601 h 6858000"/>
              <a:gd name="connsiteX3" fmla="*/ 9086747 w 9298096"/>
              <a:gd name="connsiteY3" fmla="*/ 1403199 h 6858000"/>
              <a:gd name="connsiteX4" fmla="*/ 9297958 w 9298096"/>
              <a:gd name="connsiteY4" fmla="*/ 2314162 h 6858000"/>
              <a:gd name="connsiteX5" fmla="*/ 9298096 w 9298096"/>
              <a:gd name="connsiteY5" fmla="*/ 2513013 h 6858000"/>
              <a:gd name="connsiteX6" fmla="*/ 6405563 w 9298096"/>
              <a:gd name="connsiteY6" fmla="*/ 2513013 h 6858000"/>
              <a:gd name="connsiteX7" fmla="*/ 6405563 w 9298096"/>
              <a:gd name="connsiteY7" fmla="*/ 5528005 h 6858000"/>
              <a:gd name="connsiteX8" fmla="*/ 6380081 w 9298096"/>
              <a:gd name="connsiteY8" fmla="*/ 5533593 h 6858000"/>
              <a:gd name="connsiteX9" fmla="*/ 5022973 w 9298096"/>
              <a:gd name="connsiteY9" fmla="*/ 5947798 h 6858000"/>
              <a:gd name="connsiteX10" fmla="*/ 4312498 w 9298096"/>
              <a:gd name="connsiteY10" fmla="*/ 6826871 h 6858000"/>
              <a:gd name="connsiteX11" fmla="*/ 4305141 w 9298096"/>
              <a:gd name="connsiteY11" fmla="*/ 6858000 h 6858000"/>
              <a:gd name="connsiteX12" fmla="*/ 0 w 9298096"/>
              <a:gd name="connsiteY1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98096" h="6858000">
                <a:moveTo>
                  <a:pt x="0" y="0"/>
                </a:moveTo>
                <a:cubicBezTo>
                  <a:pt x="0" y="0"/>
                  <a:pt x="0" y="0"/>
                  <a:pt x="8705997" y="0"/>
                </a:cubicBezTo>
                <a:cubicBezTo>
                  <a:pt x="8676710" y="120093"/>
                  <a:pt x="8662063" y="246508"/>
                  <a:pt x="8676710" y="366601"/>
                </a:cubicBezTo>
                <a:cubicBezTo>
                  <a:pt x="8720642" y="733203"/>
                  <a:pt x="8940304" y="1061881"/>
                  <a:pt x="9086747" y="1403199"/>
                </a:cubicBezTo>
                <a:cubicBezTo>
                  <a:pt x="9210308" y="1694743"/>
                  <a:pt x="9280326" y="2003174"/>
                  <a:pt x="9297958" y="2314162"/>
                </a:cubicBezTo>
                <a:lnTo>
                  <a:pt x="9298096" y="2513013"/>
                </a:lnTo>
                <a:lnTo>
                  <a:pt x="6405563" y="2513013"/>
                </a:lnTo>
                <a:lnTo>
                  <a:pt x="6405563" y="5528005"/>
                </a:lnTo>
                <a:lnTo>
                  <a:pt x="6380081" y="5533593"/>
                </a:lnTo>
                <a:cubicBezTo>
                  <a:pt x="5907118" y="5632552"/>
                  <a:pt x="5423859" y="5715512"/>
                  <a:pt x="5022973" y="5947798"/>
                </a:cubicBezTo>
                <a:cubicBezTo>
                  <a:pt x="4677003" y="6156381"/>
                  <a:pt x="4421644" y="6475183"/>
                  <a:pt x="4312498" y="6826871"/>
                </a:cubicBezTo>
                <a:lnTo>
                  <a:pt x="4305141" y="6858000"/>
                </a:lnTo>
                <a:lnTo>
                  <a:pt x="0" y="6858000"/>
                </a:lnTo>
                <a:close/>
              </a:path>
            </a:pathLst>
          </a:custGeom>
          <a:solidFill>
            <a:schemeClr val="bg2">
              <a:lumMod val="95000"/>
            </a:schemeClr>
          </a:solidFill>
        </p:spPr>
        <p:txBody>
          <a:bodyPr wrap="square" rtlCol="0" anchor="ctr">
            <a:noAutofit/>
          </a:bodyPr>
          <a:lstStyle>
            <a:lvl1pPr marL="0" indent="0" algn="ctr">
              <a:buNone/>
              <a:defRPr sz="1800">
                <a:solidFill>
                  <a:schemeClr val="tx2"/>
                </a:solidFill>
                <a:latin typeface="Microsoft YaHei UI" panose="020B0503020204020204" pitchFamily="34" charset="-122"/>
                <a:ea typeface="Microsoft YaHei UI" panose="020B0503020204020204" pitchFamily="34" charset="-122"/>
              </a:defRPr>
            </a:lvl1pPr>
          </a:lstStyle>
          <a:p>
            <a:pPr rtl="0"/>
            <a:r>
              <a:rPr lang="zh-CN" altLang="en-US" noProof="0"/>
              <a:t>单击图标添加图片</a:t>
            </a:r>
            <a:endParaRPr lang="zh-cn" noProof="0"/>
          </a:p>
        </p:txBody>
      </p:sp>
      <p:sp>
        <p:nvSpPr>
          <p:cNvPr id="21" name="长方形 20">
            <a:extLst>
              <a:ext uri="{FF2B5EF4-FFF2-40B4-BE49-F238E27FC236}">
                <a16:creationId xmlns:a16="http://schemas.microsoft.com/office/drawing/2014/main" id="{F8985295-F0BC-9B4D-981C-D474C9EDECD0}"/>
              </a:ext>
            </a:extLst>
          </p:cNvPr>
          <p:cNvSpPr/>
          <p:nvPr userDrawn="1"/>
        </p:nvSpPr>
        <p:spPr>
          <a:xfrm>
            <a:off x="6405102" y="2512661"/>
            <a:ext cx="5284607" cy="4345339"/>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latin typeface="Microsoft YaHei UI" panose="020B0503020204020204" pitchFamily="34" charset="-122"/>
              <a:ea typeface="Microsoft YaHei UI" panose="020B0503020204020204" pitchFamily="34" charset="-122"/>
            </a:endParaRPr>
          </a:p>
        </p:txBody>
      </p:sp>
      <p:sp>
        <p:nvSpPr>
          <p:cNvPr id="23" name="标题 1">
            <a:extLst>
              <a:ext uri="{FF2B5EF4-FFF2-40B4-BE49-F238E27FC236}">
                <a16:creationId xmlns:a16="http://schemas.microsoft.com/office/drawing/2014/main" id="{5CB02C94-6046-2E46-BE22-98A994B16607}"/>
              </a:ext>
            </a:extLst>
          </p:cNvPr>
          <p:cNvSpPr>
            <a:spLocks noGrp="1"/>
          </p:cNvSpPr>
          <p:nvPr>
            <p:ph type="title"/>
          </p:nvPr>
        </p:nvSpPr>
        <p:spPr>
          <a:xfrm>
            <a:off x="6767867" y="2763704"/>
            <a:ext cx="4559075" cy="583800"/>
          </a:xfrm>
        </p:spPr>
        <p:txBody>
          <a:bodyPr lIns="91440" rIns="91440" rtlCol="0">
            <a:noAutofit/>
          </a:bodyPr>
          <a:lstStyle>
            <a:lvl1pPr>
              <a:defRPr sz="2400" b="1" i="0" spc="150" baseline="0">
                <a:solidFill>
                  <a:schemeClr val="accent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noProof="0"/>
          </a:p>
        </p:txBody>
      </p:sp>
      <p:cxnSp>
        <p:nvCxnSpPr>
          <p:cNvPr id="24" name="直接连接符​​(S) 23">
            <a:extLst>
              <a:ext uri="{FF2B5EF4-FFF2-40B4-BE49-F238E27FC236}">
                <a16:creationId xmlns:a16="http://schemas.microsoft.com/office/drawing/2014/main" id="{E80620B5-CD54-A44A-A690-BB5E58FBDA77}"/>
              </a:ext>
            </a:extLst>
          </p:cNvPr>
          <p:cNvCxnSpPr>
            <a:cxnSpLocks/>
          </p:cNvCxnSpPr>
          <p:nvPr userDrawn="1"/>
        </p:nvCxnSpPr>
        <p:spPr>
          <a:xfrm>
            <a:off x="6767867" y="3347504"/>
            <a:ext cx="4443697"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内容占位符 5">
            <a:extLst>
              <a:ext uri="{FF2B5EF4-FFF2-40B4-BE49-F238E27FC236}">
                <a16:creationId xmlns:a16="http://schemas.microsoft.com/office/drawing/2014/main" id="{933D35FF-5668-47B8-A93C-30923509CC04}"/>
              </a:ext>
            </a:extLst>
          </p:cNvPr>
          <p:cNvSpPr>
            <a:spLocks noGrp="1"/>
          </p:cNvSpPr>
          <p:nvPr>
            <p:ph sz="quarter" idx="15"/>
          </p:nvPr>
        </p:nvSpPr>
        <p:spPr>
          <a:xfrm>
            <a:off x="6767513" y="3348038"/>
            <a:ext cx="4559074" cy="3008312"/>
          </a:xfrm>
        </p:spPr>
        <p:txBody>
          <a:bodyPr rtlCol="0"/>
          <a:lstStyle>
            <a:lvl1pPr marL="0" indent="0">
              <a:buNone/>
              <a:defRPr>
                <a:latin typeface="Microsoft YaHei UI" panose="020B0503020204020204" pitchFamily="34" charset="-122"/>
                <a:ea typeface="Microsoft YaHei UI" panose="020B0503020204020204" pitchFamily="34" charset="-122"/>
              </a:defRPr>
            </a:lvl1pPr>
          </a:lstStyle>
          <a:p>
            <a:pPr lvl="0" rtl="0"/>
            <a:r>
              <a:rPr lang="zh-CN" altLang="en-US" noProof="0"/>
              <a:t>单击此处编辑母版文本样式</a:t>
            </a:r>
          </a:p>
        </p:txBody>
      </p:sp>
    </p:spTree>
    <p:extLst>
      <p:ext uri="{BB962C8B-B14F-4D97-AF65-F5344CB8AC3E}">
        <p14:creationId xmlns:p14="http://schemas.microsoft.com/office/powerpoint/2010/main" val="1117143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AC4EB4B-30F5-5541-B2A0-6BD04D0109C9}"/>
              </a:ext>
            </a:extLst>
          </p:cNvPr>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7D12C34A-CFB5-4FEF-8890-35108A34EACA}" type="datetime1">
              <a:rPr lang="zh-CN" altLang="en-US" smtClean="0"/>
              <a:t>2020/6/26</a:t>
            </a:fld>
            <a:endParaRPr lang="en-US" dirty="0"/>
          </a:p>
        </p:txBody>
      </p:sp>
      <p:sp>
        <p:nvSpPr>
          <p:cNvPr id="3" name="页脚占位符 2">
            <a:extLst>
              <a:ext uri="{FF2B5EF4-FFF2-40B4-BE49-F238E27FC236}">
                <a16:creationId xmlns:a16="http://schemas.microsoft.com/office/drawing/2014/main" id="{72D97956-7D4F-5346-B8DD-3653B600E657}"/>
              </a:ext>
            </a:extLst>
          </p:cNvPr>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en-US" dirty="0"/>
          </a:p>
        </p:txBody>
      </p:sp>
      <p:sp>
        <p:nvSpPr>
          <p:cNvPr id="4" name="灯片编号占位符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spTree>
    <p:extLst>
      <p:ext uri="{BB962C8B-B14F-4D97-AF65-F5344CB8AC3E}">
        <p14:creationId xmlns:p14="http://schemas.microsoft.com/office/powerpoint/2010/main" val="4112999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6">
            <a:alpha val="30000"/>
          </a:schemeClr>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D9B7248-6025-0744-9C6E-BC6F9FDBD5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zh-cn" noProof="0"/>
              <a:t>单击此处编辑母版标题样式</a:t>
            </a:r>
          </a:p>
        </p:txBody>
      </p:sp>
      <p:sp>
        <p:nvSpPr>
          <p:cNvPr id="3" name="文本占位符 2">
            <a:extLst>
              <a:ext uri="{FF2B5EF4-FFF2-40B4-BE49-F238E27FC236}">
                <a16:creationId xmlns:a16="http://schemas.microsoft.com/office/drawing/2014/main" id="{584367D3-6495-C045-872D-F4C6CB656C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zh-cn" noProof="0"/>
              <a:t>单击此处编辑母版文本样式</a:t>
            </a:r>
          </a:p>
          <a:p>
            <a:pPr lvl="1" rtl="0"/>
            <a:r>
              <a:rPr lang="zh-cn" noProof="0"/>
              <a:t>第二级</a:t>
            </a:r>
          </a:p>
          <a:p>
            <a:pPr lvl="2" rtl="0"/>
            <a:r>
              <a:rPr lang="zh-cn" noProof="0"/>
              <a:t>第三级</a:t>
            </a:r>
          </a:p>
          <a:p>
            <a:pPr lvl="3" rtl="0"/>
            <a:r>
              <a:rPr lang="zh-cn" noProof="0"/>
              <a:t>第四级</a:t>
            </a:r>
          </a:p>
          <a:p>
            <a:pPr lvl="4" rtl="0"/>
            <a:r>
              <a:rPr lang="zh-cn" noProof="0"/>
              <a:t>第五级</a:t>
            </a:r>
          </a:p>
        </p:txBody>
      </p:sp>
      <p:sp>
        <p:nvSpPr>
          <p:cNvPr id="4" name="日期占位符 3">
            <a:extLst>
              <a:ext uri="{FF2B5EF4-FFF2-40B4-BE49-F238E27FC236}">
                <a16:creationId xmlns:a16="http://schemas.microsoft.com/office/drawing/2014/main" id="{65CC2195-E771-AB42-B5A7-7832D8F418C4}"/>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tx1">
                    <a:tint val="75000"/>
                  </a:schemeClr>
                </a:solidFill>
                <a:latin typeface="Microsoft YaHei UI" panose="020B0503020204020204" pitchFamily="34" charset="-122"/>
                <a:ea typeface="Microsoft YaHei UI" panose="020B0503020204020204" pitchFamily="34" charset="-122"/>
              </a:defRPr>
            </a:lvl1pPr>
          </a:lstStyle>
          <a:p>
            <a:fld id="{A83A700D-9F27-410D-B1B8-E3C667347E2A}" type="datetime1">
              <a:rPr lang="zh-CN" altLang="en-US" smtClean="0"/>
              <a:t>2020/6/26</a:t>
            </a:fld>
            <a:endParaRPr lang="en-US" dirty="0"/>
          </a:p>
        </p:txBody>
      </p:sp>
      <p:sp>
        <p:nvSpPr>
          <p:cNvPr id="5" name="页脚占位符 4">
            <a:extLst>
              <a:ext uri="{FF2B5EF4-FFF2-40B4-BE49-F238E27FC236}">
                <a16:creationId xmlns:a16="http://schemas.microsoft.com/office/drawing/2014/main" id="{737F28BA-DFC0-3946-9FE9-DE388CB020C0}"/>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tx1">
                    <a:tint val="75000"/>
                  </a:schemeClr>
                </a:solidFill>
                <a:latin typeface="Microsoft YaHei UI" panose="020B0503020204020204" pitchFamily="34" charset="-122"/>
                <a:ea typeface="Microsoft YaHei UI" panose="020B0503020204020204" pitchFamily="34" charset="-122"/>
              </a:defRPr>
            </a:lvl1pPr>
          </a:lstStyle>
          <a:p>
            <a:endParaRPr lang="en-US" dirty="0"/>
          </a:p>
        </p:txBody>
      </p:sp>
      <p:sp>
        <p:nvSpPr>
          <p:cNvPr id="6" name="灯片编号占位符 5">
            <a:extLst>
              <a:ext uri="{FF2B5EF4-FFF2-40B4-BE49-F238E27FC236}">
                <a16:creationId xmlns:a16="http://schemas.microsoft.com/office/drawing/2014/main" id="{BDDF77CB-EF35-DF4C-95FE-31419B6CA9E6}"/>
              </a:ext>
            </a:extLst>
          </p:cNvPr>
          <p:cNvSpPr>
            <a:spLocks noGrp="1"/>
          </p:cNvSpPr>
          <p:nvPr>
            <p:ph type="sldNum" sz="quarter" idx="4"/>
          </p:nvPr>
        </p:nvSpPr>
        <p:spPr>
          <a:xfrm>
            <a:off x="10936940" y="6492875"/>
            <a:ext cx="416859" cy="228600"/>
          </a:xfrm>
          <a:prstGeom prst="rect">
            <a:avLst/>
          </a:prstGeom>
        </p:spPr>
        <p:txBody>
          <a:bodyPr vert="horz" lIns="91440" tIns="45720" rIns="91440" bIns="45720" rtlCol="0" anchor="ctr"/>
          <a:lstStyle>
            <a:lvl1pPr algn="r">
              <a:defRPr sz="800">
                <a:solidFill>
                  <a:schemeClr val="tx1">
                    <a:tint val="75000"/>
                  </a:schemeClr>
                </a:solidFill>
                <a:latin typeface="Microsoft YaHei UI" panose="020B0503020204020204" pitchFamily="34" charset="-122"/>
                <a:ea typeface="Microsoft YaHei UI" panose="020B0503020204020204" pitchFamily="34" charset="-122"/>
              </a:defRPr>
            </a:lvl1pPr>
          </a:lstStyle>
          <a:p>
            <a:fld id="{A693002F-D6EA-CF48-8F44-2316036B2B87}" type="slidenum">
              <a:rPr lang="en-US" smtClean="0"/>
              <a:pPr/>
              <a:t>‹#›</a:t>
            </a:fld>
            <a:endParaRPr lang="en-US" dirty="0"/>
          </a:p>
        </p:txBody>
      </p:sp>
    </p:spTree>
    <p:extLst>
      <p:ext uri="{BB962C8B-B14F-4D97-AF65-F5344CB8AC3E}">
        <p14:creationId xmlns:p14="http://schemas.microsoft.com/office/powerpoint/2010/main" val="206674529"/>
      </p:ext>
    </p:extLst>
  </p:cSld>
  <p:clrMap bg1="lt1" tx1="dk1" bg2="lt2" tx2="dk2" accent1="accent1" accent2="accent2" accent3="accent3" accent4="accent4" accent5="accent5" accent6="accent6" hlink="hlink" folHlink="folHlink"/>
  <p:sldLayoutIdLst>
    <p:sldLayoutId id="2147483681" r:id="rId1"/>
    <p:sldLayoutId id="2147483683" r:id="rId2"/>
    <p:sldLayoutId id="2147483682" r:id="rId3"/>
    <p:sldLayoutId id="2147483687" r:id="rId4"/>
    <p:sldLayoutId id="2147483693" r:id="rId5"/>
    <p:sldLayoutId id="2147483676" r:id="rId6"/>
  </p:sldLayoutIdLst>
  <p:hf sldNum="0" hdr="0" ftr="0"/>
  <p:txStyles>
    <p:titleStyle>
      <a:lvl1pPr algn="l" defTabSz="914400" rtl="0" eaLnBrk="1" latinLnBrk="0" hangingPunct="1">
        <a:lnSpc>
          <a:spcPct val="90000"/>
        </a:lnSpc>
        <a:spcBef>
          <a:spcPct val="0"/>
        </a:spcBef>
        <a:buNone/>
        <a:defRPr sz="2400" b="1" kern="1200" spc="150" baseline="0">
          <a:solidFill>
            <a:schemeClr val="accent1"/>
          </a:solidFill>
          <a:latin typeface="Microsoft YaHei UI" panose="020B0503020204020204" pitchFamily="34" charset="-122"/>
          <a:ea typeface="Microsoft YaHei UI" panose="020B0503020204020204" pitchFamily="34" charset="-122"/>
          <a:cs typeface="+mj-cs"/>
        </a:defRPr>
      </a:lvl1pPr>
    </p:titleStyle>
    <p:body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6.jpeg"/></Relationships>
</file>

<file path=ppt/slides/_rels/slide2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descr="花的特写">
            <a:extLst>
              <a:ext uri="{FF2B5EF4-FFF2-40B4-BE49-F238E27FC236}">
                <a16:creationId xmlns:a16="http://schemas.microsoft.com/office/drawing/2014/main" id="{5A8C014E-25AF-4B1A-85C4-1B34CBEC7EE8}"/>
              </a:ext>
            </a:extLst>
          </p:cNvPr>
          <p:cNvPicPr>
            <a:picLocks noGrp="1" noChangeAspect="1"/>
          </p:cNvPicPr>
          <p:nvPr>
            <p:ph type="pic" sz="quarter" idx="14"/>
          </p:nvPr>
        </p:nvPicPr>
        <p:blipFill>
          <a:blip r:embed="rId3">
            <a:alphaModFix amt="35000"/>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a:xfrm>
            <a:off x="179446" y="491331"/>
            <a:ext cx="11368087" cy="5875337"/>
          </a:xfrm>
          <a:solidFill>
            <a:schemeClr val="accent1">
              <a:lumMod val="60000"/>
              <a:lumOff val="40000"/>
            </a:schemeClr>
          </a:solidFill>
        </p:spPr>
      </p:pic>
      <p:sp>
        <p:nvSpPr>
          <p:cNvPr id="4" name="标题 3">
            <a:extLst>
              <a:ext uri="{FF2B5EF4-FFF2-40B4-BE49-F238E27FC236}">
                <a16:creationId xmlns:a16="http://schemas.microsoft.com/office/drawing/2014/main" id="{4A2D73A5-4430-0F47-84CE-C3324CEBA797}"/>
              </a:ext>
            </a:extLst>
          </p:cNvPr>
          <p:cNvSpPr>
            <a:spLocks noGrp="1"/>
          </p:cNvSpPr>
          <p:nvPr>
            <p:ph type="ctrTitle"/>
          </p:nvPr>
        </p:nvSpPr>
        <p:spPr>
          <a:xfrm>
            <a:off x="414338" y="2552298"/>
            <a:ext cx="11066662" cy="1220477"/>
          </a:xfrm>
        </p:spPr>
        <p:txBody>
          <a:bodyPr rtlCol="0">
            <a:normAutofit/>
          </a:bodyPr>
          <a:lstStyle/>
          <a:p>
            <a:r>
              <a:rPr lang="en-US" altLang="zh-CN" dirty="0"/>
              <a:t>22 | </a:t>
            </a:r>
            <a:r>
              <a:rPr lang="zh-CN" altLang="en-US" dirty="0"/>
              <a:t>进程空间管理</a:t>
            </a:r>
          </a:p>
        </p:txBody>
      </p:sp>
      <p:sp>
        <p:nvSpPr>
          <p:cNvPr id="5" name="副标题 4">
            <a:extLst>
              <a:ext uri="{FF2B5EF4-FFF2-40B4-BE49-F238E27FC236}">
                <a16:creationId xmlns:a16="http://schemas.microsoft.com/office/drawing/2014/main" id="{9107CE13-DFD5-424B-B4BF-ADF75F3976E0}"/>
              </a:ext>
            </a:extLst>
          </p:cNvPr>
          <p:cNvSpPr>
            <a:spLocks noGrp="1"/>
          </p:cNvSpPr>
          <p:nvPr>
            <p:ph type="subTitle" idx="1"/>
          </p:nvPr>
        </p:nvSpPr>
        <p:spPr/>
        <p:txBody>
          <a:bodyPr rtlCol="0"/>
          <a:lstStyle/>
          <a:p>
            <a:r>
              <a:rPr lang="zh-CN" altLang="en-US" dirty="0"/>
              <a:t>项目组还可以自行布置会议室</a:t>
            </a:r>
          </a:p>
        </p:txBody>
      </p:sp>
    </p:spTree>
    <p:extLst>
      <p:ext uri="{BB962C8B-B14F-4D97-AF65-F5344CB8AC3E}">
        <p14:creationId xmlns:p14="http://schemas.microsoft.com/office/powerpoint/2010/main" val="2221651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en-US" altLang="zh-CN" dirty="0" err="1"/>
              <a:t>vm_start</a:t>
            </a:r>
            <a:r>
              <a:rPr lang="en-US" altLang="zh-CN" dirty="0"/>
              <a:t> </a:t>
            </a:r>
            <a:r>
              <a:rPr lang="zh-CN" altLang="en-US" dirty="0"/>
              <a:t>和 </a:t>
            </a:r>
            <a:r>
              <a:rPr lang="en-US" altLang="zh-CN" dirty="0" err="1"/>
              <a:t>vm_end</a:t>
            </a:r>
            <a:r>
              <a:rPr lang="en-US" altLang="zh-CN" dirty="0"/>
              <a:t> </a:t>
            </a:r>
            <a:r>
              <a:rPr lang="zh-CN" altLang="en-US" dirty="0"/>
              <a:t>指定了该区域在用户空间中的起始和结束地址。</a:t>
            </a:r>
            <a:endParaRPr lang="en-US" altLang="zh-CN" dirty="0"/>
          </a:p>
          <a:p>
            <a:r>
              <a:rPr lang="en-US" altLang="zh-CN" dirty="0" err="1"/>
              <a:t>vm_next</a:t>
            </a:r>
            <a:r>
              <a:rPr lang="en-US" altLang="zh-CN" dirty="0"/>
              <a:t> </a:t>
            </a:r>
            <a:r>
              <a:rPr lang="zh-CN" altLang="en-US" dirty="0"/>
              <a:t>和 </a:t>
            </a:r>
            <a:r>
              <a:rPr lang="en-US" altLang="zh-CN" dirty="0" err="1"/>
              <a:t>vm_prev</a:t>
            </a:r>
            <a:r>
              <a:rPr lang="en-US" altLang="zh-CN" dirty="0"/>
              <a:t> </a:t>
            </a:r>
            <a:r>
              <a:rPr lang="zh-CN" altLang="en-US" dirty="0"/>
              <a:t>将这个区域串在链表上。</a:t>
            </a:r>
            <a:r>
              <a:rPr lang="en-US" altLang="zh-CN" dirty="0" err="1"/>
              <a:t>vm_rb</a:t>
            </a:r>
            <a:r>
              <a:rPr lang="en-US" altLang="zh-CN" dirty="0"/>
              <a:t> </a:t>
            </a:r>
            <a:r>
              <a:rPr lang="zh-CN" altLang="en-US" dirty="0"/>
              <a:t>将这个区域放在红黑树上。</a:t>
            </a:r>
            <a:endParaRPr lang="en-US" altLang="zh-CN" dirty="0"/>
          </a:p>
          <a:p>
            <a:r>
              <a:rPr lang="en-US" altLang="zh-CN" dirty="0" err="1"/>
              <a:t>vm_ops</a:t>
            </a:r>
            <a:r>
              <a:rPr lang="en-US" altLang="zh-CN" dirty="0"/>
              <a:t> </a:t>
            </a:r>
            <a:r>
              <a:rPr lang="zh-CN" altLang="en-US" dirty="0"/>
              <a:t>里面是对这个内存区域可以做的操作的定义。</a:t>
            </a:r>
            <a:endParaRPr lang="en-US" altLang="zh-CN" dirty="0"/>
          </a:p>
          <a:p>
            <a:r>
              <a:rPr lang="zh-CN" altLang="en-US" dirty="0"/>
              <a:t>虚拟内存区域可以映射到物理内存，也可以映射到文件，映射到物理内存的时候称为匿名映射，</a:t>
            </a:r>
            <a:r>
              <a:rPr lang="en-US" altLang="zh-CN" dirty="0" err="1"/>
              <a:t>anon_vma</a:t>
            </a:r>
            <a:r>
              <a:rPr lang="en-US" altLang="zh-CN" dirty="0"/>
              <a:t> </a:t>
            </a:r>
            <a:r>
              <a:rPr lang="zh-CN" altLang="en-US" dirty="0"/>
              <a:t>中，</a:t>
            </a:r>
            <a:r>
              <a:rPr lang="en-US" altLang="zh-CN" dirty="0" err="1"/>
              <a:t>anoy</a:t>
            </a:r>
            <a:r>
              <a:rPr lang="en-US" altLang="zh-CN" dirty="0"/>
              <a:t> </a:t>
            </a:r>
            <a:r>
              <a:rPr lang="zh-CN" altLang="en-US" dirty="0"/>
              <a:t>就是 </a:t>
            </a:r>
            <a:r>
              <a:rPr lang="en-US" altLang="zh-CN" dirty="0"/>
              <a:t>anonymous</a:t>
            </a:r>
            <a:r>
              <a:rPr lang="zh-CN" altLang="en-US" dirty="0"/>
              <a:t>，匿名的意思，映射到文件就需要有 </a:t>
            </a:r>
            <a:r>
              <a:rPr lang="en-US" altLang="zh-CN" dirty="0" err="1"/>
              <a:t>vm_file</a:t>
            </a:r>
            <a:r>
              <a:rPr lang="en-US" altLang="zh-CN" dirty="0"/>
              <a:t> </a:t>
            </a:r>
            <a:r>
              <a:rPr lang="zh-CN" altLang="en-US" dirty="0"/>
              <a:t>指定被映射的文件。</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Tree>
    <p:extLst>
      <p:ext uri="{BB962C8B-B14F-4D97-AF65-F5344CB8AC3E}">
        <p14:creationId xmlns:p14="http://schemas.microsoft.com/office/powerpoint/2010/main" val="3358803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那这些 </a:t>
            </a:r>
            <a:r>
              <a:rPr lang="en-US" altLang="zh-CN" dirty="0" err="1"/>
              <a:t>vm_area_struct</a:t>
            </a:r>
            <a:r>
              <a:rPr lang="en-US" altLang="zh-CN" dirty="0"/>
              <a:t> </a:t>
            </a:r>
            <a:r>
              <a:rPr lang="zh-CN" altLang="en-US" dirty="0"/>
              <a:t>是如何和上面的内存区域关联的呢？这个事情是在 </a:t>
            </a:r>
            <a:r>
              <a:rPr lang="en-US" altLang="zh-CN" b="1" dirty="0" err="1">
                <a:solidFill>
                  <a:srgbClr val="8C68C0"/>
                </a:solidFill>
              </a:rPr>
              <a:t>load_elf_binary</a:t>
            </a:r>
            <a:r>
              <a:rPr lang="en-US" altLang="zh-CN" b="1" dirty="0">
                <a:solidFill>
                  <a:srgbClr val="8C68C0"/>
                </a:solidFill>
              </a:rPr>
              <a:t> </a:t>
            </a:r>
            <a:r>
              <a:rPr lang="zh-CN" altLang="en-US" dirty="0"/>
              <a:t>里面实现的。没错，就是它。</a:t>
            </a:r>
            <a:endParaRPr lang="en-US" altLang="zh-CN" dirty="0"/>
          </a:p>
          <a:p>
            <a:r>
              <a:rPr lang="zh-CN" altLang="en-US" b="1" dirty="0">
                <a:solidFill>
                  <a:srgbClr val="8C68C0"/>
                </a:solidFill>
              </a:rPr>
              <a:t>加载内核的是它，启动第一个用户态进程 </a:t>
            </a:r>
            <a:r>
              <a:rPr lang="en-US" altLang="zh-CN" b="1" dirty="0" err="1">
                <a:solidFill>
                  <a:srgbClr val="8C68C0"/>
                </a:solidFill>
              </a:rPr>
              <a:t>init</a:t>
            </a:r>
            <a:r>
              <a:rPr lang="en-US" altLang="zh-CN" b="1" dirty="0">
                <a:solidFill>
                  <a:srgbClr val="8C68C0"/>
                </a:solidFill>
              </a:rPr>
              <a:t> </a:t>
            </a:r>
            <a:r>
              <a:rPr lang="zh-CN" altLang="en-US" b="1" dirty="0">
                <a:solidFill>
                  <a:srgbClr val="8C68C0"/>
                </a:solidFill>
              </a:rPr>
              <a:t>的是它，</a:t>
            </a:r>
            <a:r>
              <a:rPr lang="en-US" altLang="zh-CN" b="1" dirty="0">
                <a:solidFill>
                  <a:srgbClr val="8C68C0"/>
                </a:solidFill>
              </a:rPr>
              <a:t>fork </a:t>
            </a:r>
            <a:r>
              <a:rPr lang="zh-CN" altLang="en-US" b="1" dirty="0">
                <a:solidFill>
                  <a:srgbClr val="8C68C0"/>
                </a:solidFill>
              </a:rPr>
              <a:t>完了以后，调用 </a:t>
            </a:r>
            <a:r>
              <a:rPr lang="en-US" altLang="zh-CN" b="1" dirty="0">
                <a:solidFill>
                  <a:srgbClr val="8C68C0"/>
                </a:solidFill>
              </a:rPr>
              <a:t>exec </a:t>
            </a:r>
            <a:r>
              <a:rPr lang="zh-CN" altLang="en-US" b="1" dirty="0">
                <a:solidFill>
                  <a:srgbClr val="8C68C0"/>
                </a:solidFill>
              </a:rPr>
              <a:t>运行一个二进制程序的也是它</a:t>
            </a:r>
            <a:r>
              <a:rPr lang="zh-CN" altLang="en-US" dirty="0"/>
              <a:t>。</a:t>
            </a:r>
            <a:endParaRPr lang="en-US" altLang="zh-CN" dirty="0"/>
          </a:p>
          <a:p>
            <a:r>
              <a:rPr lang="zh-CN" altLang="en-US" dirty="0"/>
              <a:t>当 </a:t>
            </a:r>
            <a:r>
              <a:rPr lang="en-US" altLang="zh-CN" dirty="0"/>
              <a:t>exec </a:t>
            </a:r>
            <a:r>
              <a:rPr lang="zh-CN" altLang="en-US" dirty="0"/>
              <a:t>运行一个二进制程序的时候，除了</a:t>
            </a:r>
            <a:r>
              <a:rPr lang="zh-CN" altLang="en-US" b="1" dirty="0">
                <a:solidFill>
                  <a:srgbClr val="8C68C0"/>
                </a:solidFill>
              </a:rPr>
              <a:t>解析 </a:t>
            </a:r>
            <a:r>
              <a:rPr lang="en-US" altLang="zh-CN" b="1" dirty="0">
                <a:solidFill>
                  <a:srgbClr val="8C68C0"/>
                </a:solidFill>
              </a:rPr>
              <a:t>ELF </a:t>
            </a:r>
            <a:r>
              <a:rPr lang="zh-CN" altLang="en-US" b="1" dirty="0">
                <a:solidFill>
                  <a:srgbClr val="8C68C0"/>
                </a:solidFill>
              </a:rPr>
              <a:t>的格式</a:t>
            </a:r>
            <a:r>
              <a:rPr lang="zh-CN" altLang="en-US" dirty="0"/>
              <a:t>之外，另外一个重要的事情就是</a:t>
            </a:r>
            <a:r>
              <a:rPr lang="zh-CN" altLang="en-US" b="1" dirty="0">
                <a:solidFill>
                  <a:srgbClr val="8C68C0"/>
                </a:solidFill>
              </a:rPr>
              <a:t>建立内存映射</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Tree>
    <p:extLst>
      <p:ext uri="{BB962C8B-B14F-4D97-AF65-F5344CB8AC3E}">
        <p14:creationId xmlns:p14="http://schemas.microsoft.com/office/powerpoint/2010/main" val="3380395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en-US" altLang="zh-CN" dirty="0" err="1"/>
              <a:t>load_elf_binary</a:t>
            </a:r>
            <a:r>
              <a:rPr lang="en-US" altLang="zh-CN" dirty="0"/>
              <a:t> </a:t>
            </a:r>
            <a:r>
              <a:rPr lang="zh-CN" altLang="en-US" dirty="0"/>
              <a:t>会完成以下的事情：</a:t>
            </a:r>
            <a:endParaRPr lang="en-US" altLang="zh-CN" dirty="0"/>
          </a:p>
          <a:p>
            <a:endParaRPr lang="en-US" altLang="zh-CN" dirty="0"/>
          </a:p>
          <a:p>
            <a:r>
              <a:rPr lang="zh-CN" altLang="en-US" dirty="0"/>
              <a:t>最终就形成下面这个内存映射图。</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pic>
        <p:nvPicPr>
          <p:cNvPr id="2" name="图片 1">
            <a:extLst>
              <a:ext uri="{FF2B5EF4-FFF2-40B4-BE49-F238E27FC236}">
                <a16:creationId xmlns:a16="http://schemas.microsoft.com/office/drawing/2014/main" id="{799B854B-BE8A-441D-AA85-8E4262CD8F38}"/>
              </a:ext>
            </a:extLst>
          </p:cNvPr>
          <p:cNvPicPr>
            <a:picLocks noChangeAspect="1"/>
          </p:cNvPicPr>
          <p:nvPr/>
        </p:nvPicPr>
        <p:blipFill>
          <a:blip r:embed="rId3"/>
          <a:stretch>
            <a:fillRect/>
          </a:stretch>
        </p:blipFill>
        <p:spPr>
          <a:xfrm>
            <a:off x="6258795" y="972937"/>
            <a:ext cx="5933205" cy="2304440"/>
          </a:xfrm>
          <a:prstGeom prst="rect">
            <a:avLst/>
          </a:prstGeom>
        </p:spPr>
      </p:pic>
    </p:spTree>
    <p:extLst>
      <p:ext uri="{BB962C8B-B14F-4D97-AF65-F5344CB8AC3E}">
        <p14:creationId xmlns:p14="http://schemas.microsoft.com/office/powerpoint/2010/main" val="777647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C99577C-1A69-4D97-8B74-B6047AEBD235}"/>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3051303" y="1265238"/>
            <a:ext cx="6098919" cy="4911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11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映射完毕后，什么情况下会修改呢？</a:t>
            </a:r>
            <a:endParaRPr lang="en-US" altLang="zh-CN" dirty="0"/>
          </a:p>
          <a:p>
            <a:r>
              <a:rPr lang="zh-CN" altLang="en-US" dirty="0"/>
              <a:t>第一种情况是</a:t>
            </a:r>
            <a:r>
              <a:rPr lang="zh-CN" altLang="en-US" b="1" dirty="0">
                <a:solidFill>
                  <a:srgbClr val="8C68C0"/>
                </a:solidFill>
              </a:rPr>
              <a:t>函数的调用，涉及函数栈的改变</a:t>
            </a:r>
            <a:r>
              <a:rPr lang="zh-CN" altLang="en-US" dirty="0"/>
              <a:t>，主要是</a:t>
            </a:r>
            <a:r>
              <a:rPr lang="zh-CN" altLang="en-US" b="1" dirty="0">
                <a:solidFill>
                  <a:srgbClr val="8C68C0"/>
                </a:solidFill>
              </a:rPr>
              <a:t>改变栈顶指针</a:t>
            </a:r>
            <a:r>
              <a:rPr lang="zh-CN" altLang="en-US" dirty="0"/>
              <a:t>。</a:t>
            </a:r>
            <a:endParaRPr lang="en-US" altLang="zh-CN" dirty="0"/>
          </a:p>
          <a:p>
            <a:r>
              <a:rPr lang="zh-CN" altLang="en-US" dirty="0"/>
              <a:t>第二种情况是通过 </a:t>
            </a:r>
            <a:r>
              <a:rPr lang="en-US" altLang="zh-CN" dirty="0"/>
              <a:t>malloc </a:t>
            </a:r>
            <a:r>
              <a:rPr lang="zh-CN" altLang="en-US" dirty="0"/>
              <a:t>申请一个堆内的空间，当然底层要么执行 </a:t>
            </a:r>
            <a:r>
              <a:rPr lang="en-US" altLang="zh-CN" dirty="0" err="1"/>
              <a:t>brk</a:t>
            </a:r>
            <a:r>
              <a:rPr lang="zh-CN" altLang="en-US" dirty="0"/>
              <a:t>，要么执行 </a:t>
            </a:r>
            <a:r>
              <a:rPr lang="en-US" altLang="zh-CN" dirty="0" err="1"/>
              <a:t>mmap</a:t>
            </a:r>
            <a:r>
              <a:rPr lang="zh-CN" altLang="en-US" dirty="0"/>
              <a:t>。</a:t>
            </a:r>
            <a:endParaRPr lang="en-US" altLang="zh-CN" dirty="0"/>
          </a:p>
          <a:p>
            <a:r>
              <a:rPr lang="zh-CN" altLang="en-US" dirty="0"/>
              <a:t>关于内存映射的部分，我们后面的章节讲，这里我们重点看一下 </a:t>
            </a:r>
            <a:r>
              <a:rPr lang="en-US" altLang="zh-CN" dirty="0" err="1"/>
              <a:t>brk</a:t>
            </a:r>
            <a:r>
              <a:rPr lang="en-US" altLang="zh-CN" dirty="0"/>
              <a:t> </a:t>
            </a:r>
            <a:r>
              <a:rPr lang="zh-CN" altLang="en-US" dirty="0"/>
              <a:t>是怎么做的。</a:t>
            </a:r>
            <a:r>
              <a:rPr lang="en-US" altLang="zh-CN" b="1" dirty="0" err="1">
                <a:solidFill>
                  <a:srgbClr val="8C68C0"/>
                </a:solidFill>
              </a:rPr>
              <a:t>brk</a:t>
            </a:r>
            <a:r>
              <a:rPr lang="en-US" altLang="zh-CN" b="1" dirty="0">
                <a:solidFill>
                  <a:srgbClr val="8C68C0"/>
                </a:solidFill>
              </a:rPr>
              <a:t> </a:t>
            </a:r>
            <a:r>
              <a:rPr lang="zh-CN" altLang="en-US" b="1" dirty="0">
                <a:solidFill>
                  <a:srgbClr val="8C68C0"/>
                </a:solidFill>
              </a:rPr>
              <a:t>系统调用实现的入口是 </a:t>
            </a:r>
            <a:r>
              <a:rPr lang="en-US" altLang="zh-CN" b="1" dirty="0" err="1">
                <a:solidFill>
                  <a:srgbClr val="8C68C0"/>
                </a:solidFill>
              </a:rPr>
              <a:t>sys_brk</a:t>
            </a:r>
            <a:r>
              <a:rPr lang="en-US" altLang="zh-CN" b="1" dirty="0">
                <a:solidFill>
                  <a:srgbClr val="8C68C0"/>
                </a:solidFill>
              </a:rPr>
              <a:t> </a:t>
            </a:r>
            <a:r>
              <a:rPr lang="zh-CN" altLang="en-US" b="1" dirty="0">
                <a:solidFill>
                  <a:srgbClr val="8C68C0"/>
                </a:solidFill>
              </a:rPr>
              <a:t>函数</a:t>
            </a:r>
            <a:r>
              <a:rPr lang="zh-CN" altLang="en-US" dirty="0"/>
              <a:t>，就像下面代码定义的一样。</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Tree>
    <p:extLst>
      <p:ext uri="{BB962C8B-B14F-4D97-AF65-F5344CB8AC3E}">
        <p14:creationId xmlns:p14="http://schemas.microsoft.com/office/powerpoint/2010/main" val="823937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前面我们讲过了，堆是从低地址向高地址增长的，</a:t>
            </a:r>
            <a:r>
              <a:rPr lang="en-US" altLang="zh-CN" dirty="0" err="1"/>
              <a:t>sys_brk</a:t>
            </a:r>
            <a:r>
              <a:rPr lang="en-US" altLang="zh-CN" dirty="0"/>
              <a:t> </a:t>
            </a:r>
            <a:r>
              <a:rPr lang="zh-CN" altLang="en-US" dirty="0"/>
              <a:t>函数的参数 </a:t>
            </a:r>
            <a:r>
              <a:rPr lang="en-US" altLang="zh-CN" dirty="0" err="1"/>
              <a:t>brk</a:t>
            </a:r>
            <a:r>
              <a:rPr lang="en-US" altLang="zh-CN" dirty="0"/>
              <a:t> </a:t>
            </a:r>
            <a:r>
              <a:rPr lang="zh-CN" altLang="en-US" dirty="0"/>
              <a:t>是新的堆顶位置，而当前的 </a:t>
            </a:r>
            <a:r>
              <a:rPr lang="en-US" altLang="zh-CN" dirty="0"/>
              <a:t>mm-&gt;</a:t>
            </a:r>
            <a:r>
              <a:rPr lang="en-US" altLang="zh-CN" dirty="0" err="1"/>
              <a:t>brk</a:t>
            </a:r>
            <a:r>
              <a:rPr lang="en-US" altLang="zh-CN" dirty="0"/>
              <a:t> </a:t>
            </a:r>
            <a:r>
              <a:rPr lang="zh-CN" altLang="en-US" dirty="0"/>
              <a:t>是原来堆顶的位置。</a:t>
            </a:r>
            <a:endParaRPr lang="en-US" altLang="zh-CN" dirty="0"/>
          </a:p>
          <a:p>
            <a:r>
              <a:rPr lang="zh-CN" altLang="en-US" dirty="0"/>
              <a:t>首先要做的第一个事情，将原来的堆顶和现在的堆顶，都按照页对齐地址，然后比较大小。</a:t>
            </a:r>
            <a:endParaRPr lang="en-US" altLang="zh-CN" dirty="0"/>
          </a:p>
          <a:p>
            <a:r>
              <a:rPr lang="zh-CN" altLang="en-US" dirty="0"/>
              <a:t>如果两者相同，说明这次增加的堆的量很小，还在一个页里面，不需要另行分配页，直接跳到 </a:t>
            </a:r>
            <a:r>
              <a:rPr lang="en-US" altLang="zh-CN" dirty="0" err="1"/>
              <a:t>set_brk</a:t>
            </a:r>
            <a:r>
              <a:rPr lang="en-US" altLang="zh-CN" dirty="0"/>
              <a:t> </a:t>
            </a:r>
            <a:r>
              <a:rPr lang="zh-CN" altLang="en-US" dirty="0"/>
              <a:t>那里，设置 </a:t>
            </a:r>
            <a:r>
              <a:rPr lang="en-US" altLang="zh-CN" dirty="0"/>
              <a:t>mm-&gt;</a:t>
            </a:r>
            <a:r>
              <a:rPr lang="en-US" altLang="zh-CN" dirty="0" err="1"/>
              <a:t>brk</a:t>
            </a:r>
            <a:r>
              <a:rPr lang="en-US" altLang="zh-CN" dirty="0"/>
              <a:t> </a:t>
            </a:r>
            <a:r>
              <a:rPr lang="zh-CN" altLang="en-US" dirty="0"/>
              <a:t>为新的 </a:t>
            </a:r>
            <a:r>
              <a:rPr lang="en-US" altLang="zh-CN" dirty="0" err="1"/>
              <a:t>brk</a:t>
            </a:r>
            <a:r>
              <a:rPr lang="en-US" altLang="zh-CN" dirty="0"/>
              <a:t> </a:t>
            </a:r>
            <a:r>
              <a:rPr lang="zh-CN" altLang="en-US" dirty="0"/>
              <a:t>就可以了。如果发现新旧堆顶不在一个页里面，麻烦了，这下要跨页了。如果发现新堆顶小于旧堆顶，这说明不是新分配内存了，而是释放内存了，释放的还不小，至少释放了一页，于是调用 </a:t>
            </a:r>
            <a:r>
              <a:rPr lang="en-US" altLang="zh-CN" dirty="0" err="1"/>
              <a:t>do_munmap</a:t>
            </a:r>
            <a:r>
              <a:rPr lang="en-US" altLang="zh-CN" dirty="0"/>
              <a:t> </a:t>
            </a:r>
            <a:r>
              <a:rPr lang="zh-CN" altLang="en-US" dirty="0"/>
              <a:t>将这一页的内存映射去掉。</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Tree>
    <p:extLst>
      <p:ext uri="{BB962C8B-B14F-4D97-AF65-F5344CB8AC3E}">
        <p14:creationId xmlns:p14="http://schemas.microsoft.com/office/powerpoint/2010/main" val="3757577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如果堆将要扩大，就要调用 </a:t>
            </a:r>
            <a:r>
              <a:rPr lang="en-US" altLang="zh-CN" dirty="0" err="1"/>
              <a:t>find_vma</a:t>
            </a:r>
            <a:r>
              <a:rPr lang="zh-CN" altLang="en-US" dirty="0"/>
              <a:t>。如果打开这个函数，看到的是对红黑树的查找，找到的是原堆顶所在的 </a:t>
            </a:r>
            <a:r>
              <a:rPr lang="en-US" altLang="zh-CN" dirty="0" err="1"/>
              <a:t>vm_area_struct</a:t>
            </a:r>
            <a:r>
              <a:rPr lang="en-US" altLang="zh-CN" dirty="0"/>
              <a:t> </a:t>
            </a:r>
            <a:r>
              <a:rPr lang="zh-CN" altLang="en-US" dirty="0"/>
              <a:t>的下一个 </a:t>
            </a:r>
            <a:r>
              <a:rPr lang="en-US" altLang="zh-CN" dirty="0" err="1"/>
              <a:t>vm_area_struct</a:t>
            </a:r>
            <a:r>
              <a:rPr lang="zh-CN" altLang="en-US" dirty="0"/>
              <a:t>，看当前的堆顶和下一个 </a:t>
            </a:r>
            <a:r>
              <a:rPr lang="en-US" altLang="zh-CN" dirty="0" err="1"/>
              <a:t>vm_area_struct</a:t>
            </a:r>
            <a:r>
              <a:rPr lang="en-US" altLang="zh-CN" dirty="0"/>
              <a:t> </a:t>
            </a:r>
            <a:r>
              <a:rPr lang="zh-CN" altLang="en-US" dirty="0"/>
              <a:t>之间还能不能分配一个完整的页。如果不能，没办法只好直接退出返回，内存空间都被占满了。</a:t>
            </a:r>
            <a:endParaRPr lang="en-US" altLang="zh-CN" dirty="0"/>
          </a:p>
          <a:p>
            <a:r>
              <a:rPr lang="zh-CN" altLang="en-US" dirty="0"/>
              <a:t>如果还有空间，就调用 </a:t>
            </a:r>
            <a:r>
              <a:rPr lang="en-US" altLang="zh-CN" dirty="0" err="1"/>
              <a:t>do_brk</a:t>
            </a:r>
            <a:r>
              <a:rPr lang="en-US" altLang="zh-CN" dirty="0"/>
              <a:t> </a:t>
            </a:r>
            <a:r>
              <a:rPr lang="zh-CN" altLang="en-US" dirty="0"/>
              <a:t>进一步分配堆空间，从旧堆顶开始，分配计算出的新旧堆顶之间的页数。</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Tree>
    <p:extLst>
      <p:ext uri="{BB962C8B-B14F-4D97-AF65-F5344CB8AC3E}">
        <p14:creationId xmlns:p14="http://schemas.microsoft.com/office/powerpoint/2010/main" val="17965483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在 </a:t>
            </a:r>
            <a:r>
              <a:rPr lang="en-US" altLang="zh-CN" dirty="0" err="1"/>
              <a:t>do_brk</a:t>
            </a:r>
            <a:r>
              <a:rPr lang="en-US" altLang="zh-CN" dirty="0"/>
              <a:t> </a:t>
            </a:r>
            <a:r>
              <a:rPr lang="zh-CN" altLang="en-US" dirty="0"/>
              <a:t>中，调用 </a:t>
            </a:r>
            <a:r>
              <a:rPr lang="en-US" altLang="zh-CN" dirty="0" err="1"/>
              <a:t>find_vma_links</a:t>
            </a:r>
            <a:r>
              <a:rPr lang="en-US" altLang="zh-CN" dirty="0"/>
              <a:t> </a:t>
            </a:r>
            <a:r>
              <a:rPr lang="zh-CN" altLang="en-US" dirty="0"/>
              <a:t>找到将来的 </a:t>
            </a:r>
            <a:r>
              <a:rPr lang="en-US" altLang="zh-CN" dirty="0" err="1"/>
              <a:t>vm_area_struct</a:t>
            </a:r>
            <a:r>
              <a:rPr lang="en-US" altLang="zh-CN" dirty="0"/>
              <a:t> </a:t>
            </a:r>
            <a:r>
              <a:rPr lang="zh-CN" altLang="en-US" dirty="0"/>
              <a:t>节点在红黑树的位置，找到它的父节点、前序节点。接下来调用 </a:t>
            </a:r>
            <a:r>
              <a:rPr lang="en-US" altLang="zh-CN" dirty="0" err="1"/>
              <a:t>vma_merge</a:t>
            </a:r>
            <a:r>
              <a:rPr lang="zh-CN" altLang="en-US" dirty="0"/>
              <a:t>，看这个新节点是否能够和现有树中的节点合并。如果地址是连着的，能够合并，则不用创建新的 </a:t>
            </a:r>
            <a:r>
              <a:rPr lang="en-US" altLang="zh-CN" dirty="0" err="1"/>
              <a:t>vm_area_struct</a:t>
            </a:r>
            <a:r>
              <a:rPr lang="en-US" altLang="zh-CN" dirty="0"/>
              <a:t> </a:t>
            </a:r>
            <a:r>
              <a:rPr lang="zh-CN" altLang="en-US" dirty="0"/>
              <a:t>了，直接跳到 </a:t>
            </a:r>
            <a:r>
              <a:rPr lang="en-US" altLang="zh-CN" dirty="0"/>
              <a:t>out</a:t>
            </a:r>
            <a:r>
              <a:rPr lang="zh-CN" altLang="en-US" dirty="0"/>
              <a:t>，更新统计值即可；如果不能合并，则创建新的 </a:t>
            </a:r>
            <a:r>
              <a:rPr lang="en-US" altLang="zh-CN" dirty="0" err="1"/>
              <a:t>vm_area_struct</a:t>
            </a:r>
            <a:r>
              <a:rPr lang="zh-CN" altLang="en-US" dirty="0"/>
              <a:t>，既加到 </a:t>
            </a:r>
            <a:r>
              <a:rPr lang="en-US" altLang="zh-CN" dirty="0" err="1"/>
              <a:t>anon_vma_chain</a:t>
            </a:r>
            <a:r>
              <a:rPr lang="en-US" altLang="zh-CN" dirty="0"/>
              <a:t> </a:t>
            </a:r>
            <a:r>
              <a:rPr lang="zh-CN" altLang="en-US" dirty="0"/>
              <a:t>链表中，也加到红黑树中。</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Tree>
    <p:extLst>
      <p:ext uri="{BB962C8B-B14F-4D97-AF65-F5344CB8AC3E}">
        <p14:creationId xmlns:p14="http://schemas.microsoft.com/office/powerpoint/2010/main" val="32045014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用户态虚拟空间分析完毕，接下来我们分析内核态虚拟空间。</a:t>
            </a:r>
            <a:endParaRPr lang="en-US" altLang="zh-CN" dirty="0"/>
          </a:p>
          <a:p>
            <a:r>
              <a:rPr lang="zh-CN" altLang="en-US" dirty="0"/>
              <a:t>内核态的虚拟空间和某一个进程没有关系，所有进程通过系统调用进入到内核之后，看到的虚拟地址空间都是一样的。</a:t>
            </a:r>
            <a:endParaRPr lang="en-US" altLang="zh-CN" dirty="0"/>
          </a:p>
          <a:p>
            <a:r>
              <a:rPr lang="zh-CN" altLang="en-US" dirty="0"/>
              <a:t>这里强调一下，千万别以为到了内核里面，咱们就会直接使用物理内存地址了，想当然地认为下面讨论的都是物理内存地址，不是的，</a:t>
            </a:r>
            <a:r>
              <a:rPr lang="zh-CN" altLang="en-US" b="1" dirty="0">
                <a:solidFill>
                  <a:srgbClr val="8C68C0"/>
                </a:solidFill>
              </a:rPr>
              <a:t>这里讨论的还是虚拟内存地址</a:t>
            </a:r>
            <a:r>
              <a:rPr lang="zh-CN" altLang="en-US" dirty="0"/>
              <a:t>，但是由于内核总是涉及管理物理内存，因而总是隐隐约约发生关系，所以这里必须思路清晰，分清楚物理内存地址和虚拟内存地址。</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Tree>
    <p:extLst>
      <p:ext uri="{BB962C8B-B14F-4D97-AF65-F5344CB8AC3E}">
        <p14:creationId xmlns:p14="http://schemas.microsoft.com/office/powerpoint/2010/main" val="38418440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fontScale="92500" lnSpcReduction="10000"/>
          </a:bodyPr>
          <a:lstStyle/>
          <a:p>
            <a:r>
              <a:rPr lang="zh-CN" altLang="en-US" dirty="0"/>
              <a:t>在内核态，</a:t>
            </a:r>
            <a:r>
              <a:rPr lang="en-US" altLang="zh-CN" dirty="0"/>
              <a:t>32 </a:t>
            </a:r>
            <a:r>
              <a:rPr lang="zh-CN" altLang="en-US" dirty="0"/>
              <a:t>位和 </a:t>
            </a:r>
            <a:r>
              <a:rPr lang="en-US" altLang="zh-CN" dirty="0"/>
              <a:t>64 </a:t>
            </a:r>
            <a:r>
              <a:rPr lang="zh-CN" altLang="en-US" dirty="0"/>
              <a:t>位的布局差别比较大，主要是因为 </a:t>
            </a:r>
            <a:r>
              <a:rPr lang="en-US" altLang="zh-CN" dirty="0"/>
              <a:t>32 </a:t>
            </a:r>
            <a:r>
              <a:rPr lang="zh-CN" altLang="en-US" dirty="0"/>
              <a:t>位内核态空间太小了。我们来看 </a:t>
            </a:r>
            <a:r>
              <a:rPr lang="en-US" altLang="zh-CN" dirty="0"/>
              <a:t>32 </a:t>
            </a:r>
            <a:r>
              <a:rPr lang="zh-CN" altLang="en-US" dirty="0"/>
              <a:t>位的内核态的布局。</a:t>
            </a:r>
            <a:endParaRPr lang="en-US" altLang="zh-CN" dirty="0"/>
          </a:p>
          <a:p>
            <a:r>
              <a:rPr lang="en-US" altLang="zh-CN" dirty="0"/>
              <a:t>32 </a:t>
            </a:r>
            <a:r>
              <a:rPr lang="zh-CN" altLang="en-US" dirty="0"/>
              <a:t>位的</a:t>
            </a:r>
            <a:r>
              <a:rPr lang="zh-CN" altLang="en-US" b="1" dirty="0">
                <a:solidFill>
                  <a:srgbClr val="8C68C0"/>
                </a:solidFill>
              </a:rPr>
              <a:t>内核态虚拟地址空间一共就 </a:t>
            </a:r>
            <a:r>
              <a:rPr lang="en-US" altLang="zh-CN" b="1" dirty="0">
                <a:solidFill>
                  <a:srgbClr val="8C68C0"/>
                </a:solidFill>
              </a:rPr>
              <a:t>1G</a:t>
            </a:r>
            <a:r>
              <a:rPr lang="zh-CN" altLang="en-US" dirty="0"/>
              <a:t>，占绝大部分的前 </a:t>
            </a:r>
            <a:r>
              <a:rPr lang="en-US" altLang="zh-CN" dirty="0"/>
              <a:t>896M</a:t>
            </a:r>
            <a:r>
              <a:rPr lang="zh-CN" altLang="en-US" dirty="0"/>
              <a:t>，我们称为</a:t>
            </a:r>
            <a:r>
              <a:rPr lang="zh-CN" altLang="en-US" b="1" dirty="0">
                <a:solidFill>
                  <a:srgbClr val="8C68C0"/>
                </a:solidFill>
              </a:rPr>
              <a:t>直接映射区</a:t>
            </a:r>
            <a:r>
              <a:rPr lang="zh-CN" altLang="en-US" dirty="0"/>
              <a:t>。所谓的直接映射区，就是这一块空间是连续的，和物理内存是非常简单的映射关系，其实就是虚拟内存地址减去 </a:t>
            </a:r>
            <a:r>
              <a:rPr lang="en-US" altLang="zh-CN" dirty="0"/>
              <a:t>3G</a:t>
            </a:r>
            <a:r>
              <a:rPr lang="zh-CN" altLang="en-US" dirty="0"/>
              <a:t>，就得到物理内存的位置。</a:t>
            </a:r>
            <a:endParaRPr lang="en-US" altLang="zh-CN" dirty="0"/>
          </a:p>
          <a:p>
            <a:r>
              <a:rPr lang="zh-CN" altLang="en-US" dirty="0"/>
              <a:t>在内核里面，有两个宏：</a:t>
            </a:r>
            <a:endParaRPr lang="en-US" altLang="zh-CN" dirty="0"/>
          </a:p>
          <a:p>
            <a:r>
              <a:rPr lang="en-US" altLang="zh-CN" dirty="0"/>
              <a:t>__pa(</a:t>
            </a:r>
            <a:r>
              <a:rPr lang="en-US" altLang="zh-CN" dirty="0" err="1"/>
              <a:t>vaddr</a:t>
            </a:r>
            <a:r>
              <a:rPr lang="en-US" altLang="zh-CN" dirty="0"/>
              <a:t>) </a:t>
            </a:r>
            <a:r>
              <a:rPr lang="zh-CN" altLang="en-US" dirty="0"/>
              <a:t>返回与虚拟地址 </a:t>
            </a:r>
            <a:r>
              <a:rPr lang="en-US" altLang="zh-CN" dirty="0" err="1"/>
              <a:t>vaddr</a:t>
            </a:r>
            <a:r>
              <a:rPr lang="en-US" altLang="zh-CN" dirty="0"/>
              <a:t> </a:t>
            </a:r>
            <a:r>
              <a:rPr lang="zh-CN" altLang="en-US" dirty="0"/>
              <a:t>相关的物理地址；</a:t>
            </a:r>
            <a:endParaRPr lang="en-US" altLang="zh-CN" dirty="0"/>
          </a:p>
          <a:p>
            <a:r>
              <a:rPr lang="en-US" altLang="zh-CN" dirty="0"/>
              <a:t>__</a:t>
            </a:r>
            <a:r>
              <a:rPr lang="en-US" altLang="zh-CN" dirty="0" err="1"/>
              <a:t>va</a:t>
            </a:r>
            <a:r>
              <a:rPr lang="en-US" altLang="zh-CN" dirty="0"/>
              <a:t>(</a:t>
            </a:r>
            <a:r>
              <a:rPr lang="en-US" altLang="zh-CN" dirty="0" err="1"/>
              <a:t>paddr</a:t>
            </a:r>
            <a:r>
              <a:rPr lang="en-US" altLang="zh-CN" dirty="0"/>
              <a:t>) </a:t>
            </a:r>
            <a:r>
              <a:rPr lang="zh-CN" altLang="en-US" dirty="0"/>
              <a:t>则计算出对应于物理地址 </a:t>
            </a:r>
            <a:r>
              <a:rPr lang="en-US" altLang="zh-CN" dirty="0" err="1"/>
              <a:t>paddr</a:t>
            </a:r>
            <a:r>
              <a:rPr lang="en-US" altLang="zh-CN" dirty="0"/>
              <a:t> </a:t>
            </a:r>
            <a:r>
              <a:rPr lang="zh-CN" altLang="en-US" dirty="0"/>
              <a:t>的虚拟地址。</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pic>
        <p:nvPicPr>
          <p:cNvPr id="9218" name="Picture 2">
            <a:extLst>
              <a:ext uri="{FF2B5EF4-FFF2-40B4-BE49-F238E27FC236}">
                <a16:creationId xmlns:a16="http://schemas.microsoft.com/office/drawing/2014/main" id="{6AC3A37A-369B-4064-8E95-1349CD3AA5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8005" y="1518408"/>
            <a:ext cx="5438666" cy="3695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4120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838200" y="1264837"/>
            <a:ext cx="10524344" cy="4912126"/>
          </a:xfrm>
        </p:spPr>
        <p:txBody>
          <a:bodyPr rtlCol="0"/>
          <a:lstStyle/>
          <a:p>
            <a:r>
              <a:rPr lang="zh-CN" altLang="en-US" dirty="0"/>
              <a:t>上两节，我们讲了内存管理的三个方面，</a:t>
            </a:r>
            <a:r>
              <a:rPr lang="zh-CN" altLang="en-US" b="1" dirty="0">
                <a:solidFill>
                  <a:srgbClr val="8C68C0"/>
                </a:solidFill>
              </a:rPr>
              <a:t>虚拟内存空间的管理、物理内存的管理以及内存映射</a:t>
            </a:r>
            <a:r>
              <a:rPr lang="zh-CN" altLang="en-US" dirty="0"/>
              <a:t>。你现在对进程内存空间的整体布局应该有了一个大致的了解。今天我们就来详细看看第一个方面，</a:t>
            </a:r>
            <a:r>
              <a:rPr lang="zh-CN" altLang="en-US" b="1" dirty="0">
                <a:solidFill>
                  <a:srgbClr val="8C68C0"/>
                </a:solidFill>
              </a:rPr>
              <a:t>进程的虚拟内存空间</a:t>
            </a:r>
            <a:r>
              <a:rPr lang="zh-CN" altLang="en-US" dirty="0"/>
              <a:t>是如何管理的。</a:t>
            </a:r>
            <a:endParaRPr lang="en-US" altLang="zh-CN" dirty="0"/>
          </a:p>
          <a:p>
            <a:r>
              <a:rPr lang="en-US" altLang="zh-CN" dirty="0"/>
              <a:t>32 </a:t>
            </a:r>
            <a:r>
              <a:rPr lang="zh-CN" altLang="en-US" dirty="0"/>
              <a:t>位系统和 </a:t>
            </a:r>
            <a:r>
              <a:rPr lang="en-US" altLang="zh-CN" dirty="0"/>
              <a:t>64 </a:t>
            </a:r>
            <a:r>
              <a:rPr lang="zh-CN" altLang="en-US" dirty="0"/>
              <a:t>位系统的</a:t>
            </a:r>
            <a:r>
              <a:rPr lang="zh-CN" altLang="en-US" b="1" dirty="0">
                <a:solidFill>
                  <a:srgbClr val="8C68C0"/>
                </a:solidFill>
              </a:rPr>
              <a:t>内存布局</a:t>
            </a:r>
            <a:r>
              <a:rPr lang="zh-CN" altLang="en-US" dirty="0"/>
              <a:t>有的地方相似，有的地方差别比较大，接下来介绍的时候，请你注意区分。好，我们现在正式开始！</a:t>
            </a:r>
            <a:endParaRPr lang="en-US" altLang="ja-JP" dirty="0"/>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前言</a:t>
            </a:r>
            <a:endParaRPr lang="zh-cn" dirty="0"/>
          </a:p>
        </p:txBody>
      </p:sp>
    </p:spTree>
    <p:extLst>
      <p:ext uri="{BB962C8B-B14F-4D97-AF65-F5344CB8AC3E}">
        <p14:creationId xmlns:p14="http://schemas.microsoft.com/office/powerpoint/2010/main" val="23482359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但是你要注意，这里虚拟地址和物理地址发生了关联关系，</a:t>
            </a:r>
            <a:endParaRPr lang="en-US" altLang="zh-CN" dirty="0"/>
          </a:p>
          <a:p>
            <a:r>
              <a:rPr lang="zh-CN" altLang="en-US" dirty="0"/>
              <a:t>在物理内存的开始的 </a:t>
            </a:r>
            <a:r>
              <a:rPr lang="en-US" altLang="zh-CN" dirty="0"/>
              <a:t>896M </a:t>
            </a:r>
            <a:r>
              <a:rPr lang="zh-CN" altLang="en-US" dirty="0"/>
              <a:t>的空间，会被直接映射到 </a:t>
            </a:r>
            <a:r>
              <a:rPr lang="en-US" altLang="zh-CN" dirty="0"/>
              <a:t>3G </a:t>
            </a:r>
            <a:r>
              <a:rPr lang="zh-CN" altLang="en-US" dirty="0"/>
              <a:t>至 </a:t>
            </a:r>
            <a:r>
              <a:rPr lang="en-US" altLang="zh-CN" dirty="0"/>
              <a:t>3G+896M </a:t>
            </a:r>
            <a:r>
              <a:rPr lang="zh-CN" altLang="en-US" dirty="0"/>
              <a:t>的虚拟地址，</a:t>
            </a:r>
            <a:endParaRPr lang="en-US" altLang="zh-CN" dirty="0"/>
          </a:p>
          <a:p>
            <a:r>
              <a:rPr lang="zh-CN" altLang="en-US" dirty="0"/>
              <a:t>这样容易给你一种感觉，这些内存访问起来和物理内存差不多，别这样想，</a:t>
            </a:r>
            <a:r>
              <a:rPr lang="zh-CN" altLang="en-US" b="1" dirty="0">
                <a:solidFill>
                  <a:srgbClr val="8C68C0"/>
                </a:solidFill>
              </a:rPr>
              <a:t>在大部分情况下，对于这一段内存的访问，在内核中，还是会使用虚拟地址的，并且将来也会为这一段空间建设页表</a:t>
            </a:r>
            <a:r>
              <a:rPr lang="zh-CN" altLang="en-US" dirty="0"/>
              <a:t>，对这段地址的访问也会走上一节我们讲的</a:t>
            </a:r>
            <a:r>
              <a:rPr lang="zh-CN" altLang="en-US" b="1" dirty="0">
                <a:solidFill>
                  <a:srgbClr val="8C68C0"/>
                </a:solidFill>
              </a:rPr>
              <a:t>分页地址的流程</a:t>
            </a:r>
            <a:r>
              <a:rPr lang="zh-CN" altLang="en-US" dirty="0"/>
              <a:t>，只不过页表里面比较简单，是直接的一一对应而已。</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pic>
        <p:nvPicPr>
          <p:cNvPr id="9218" name="Picture 2">
            <a:extLst>
              <a:ext uri="{FF2B5EF4-FFF2-40B4-BE49-F238E27FC236}">
                <a16:creationId xmlns:a16="http://schemas.microsoft.com/office/drawing/2014/main" id="{6AC3A37A-369B-4064-8E95-1349CD3AA5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8005" y="1518408"/>
            <a:ext cx="5438666" cy="3695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7684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这 </a:t>
            </a:r>
            <a:r>
              <a:rPr lang="en-US" altLang="zh-CN" dirty="0"/>
              <a:t>896M </a:t>
            </a:r>
            <a:r>
              <a:rPr lang="zh-CN" altLang="en-US" dirty="0"/>
              <a:t>还需要仔细分解。在系统启动的时候，物理内存的前 </a:t>
            </a:r>
            <a:r>
              <a:rPr lang="en-US" altLang="zh-CN" dirty="0"/>
              <a:t>1M </a:t>
            </a:r>
            <a:r>
              <a:rPr lang="zh-CN" altLang="en-US" dirty="0"/>
              <a:t>已经被占用了，从 </a:t>
            </a:r>
            <a:r>
              <a:rPr lang="en-US" altLang="zh-CN" dirty="0"/>
              <a:t>1M </a:t>
            </a:r>
            <a:r>
              <a:rPr lang="zh-CN" altLang="en-US" dirty="0"/>
              <a:t>开始加载内核代码段，然后就是内核的全局变量、</a:t>
            </a:r>
            <a:r>
              <a:rPr lang="en-US" altLang="zh-CN" dirty="0"/>
              <a:t>BSS </a:t>
            </a:r>
            <a:r>
              <a:rPr lang="zh-CN" altLang="en-US" dirty="0"/>
              <a:t>等，也是 </a:t>
            </a:r>
            <a:r>
              <a:rPr lang="en-US" altLang="zh-CN" dirty="0"/>
              <a:t>ELF </a:t>
            </a:r>
            <a:r>
              <a:rPr lang="zh-CN" altLang="en-US" dirty="0"/>
              <a:t>里面涵盖的。这样内核的代码段，全局变量，</a:t>
            </a:r>
            <a:r>
              <a:rPr lang="en-US" altLang="zh-CN" dirty="0"/>
              <a:t>BSS </a:t>
            </a:r>
            <a:r>
              <a:rPr lang="zh-CN" altLang="en-US" dirty="0"/>
              <a:t>也就会被映射到 </a:t>
            </a:r>
            <a:r>
              <a:rPr lang="en-US" altLang="zh-CN" dirty="0"/>
              <a:t>3G </a:t>
            </a:r>
            <a:r>
              <a:rPr lang="zh-CN" altLang="en-US" dirty="0"/>
              <a:t>后的虚拟地址空间里面。</a:t>
            </a:r>
            <a:endParaRPr lang="en-US" altLang="zh-CN" dirty="0"/>
          </a:p>
          <a:p>
            <a:r>
              <a:rPr lang="zh-CN" altLang="en-US" dirty="0"/>
              <a:t>具体的物理内存布局可以查看 </a:t>
            </a:r>
            <a:r>
              <a:rPr lang="en-US" altLang="zh-CN" dirty="0"/>
              <a:t>/proc/</a:t>
            </a:r>
            <a:r>
              <a:rPr lang="en-US" altLang="zh-CN" dirty="0" err="1"/>
              <a:t>iomem</a:t>
            </a:r>
            <a:r>
              <a:rPr lang="zh-CN" altLang="en-US" dirty="0"/>
              <a:t>。在内核运行的过程中，如果碰到系统调用创建进程，会创建 </a:t>
            </a:r>
            <a:r>
              <a:rPr lang="en-US" altLang="zh-CN" dirty="0" err="1"/>
              <a:t>task_struct</a:t>
            </a:r>
            <a:r>
              <a:rPr lang="en-US" altLang="zh-CN" dirty="0"/>
              <a:t> </a:t>
            </a:r>
            <a:r>
              <a:rPr lang="zh-CN" altLang="en-US" dirty="0"/>
              <a:t>这样的实例，内核的进程管理代码会将实例创建在 </a:t>
            </a:r>
            <a:r>
              <a:rPr lang="en-US" altLang="zh-CN" dirty="0"/>
              <a:t>3G </a:t>
            </a:r>
            <a:r>
              <a:rPr lang="zh-CN" altLang="en-US" dirty="0"/>
              <a:t>至 </a:t>
            </a:r>
            <a:r>
              <a:rPr lang="en-US" altLang="zh-CN" dirty="0"/>
              <a:t>3G+896M </a:t>
            </a:r>
            <a:r>
              <a:rPr lang="zh-CN" altLang="en-US" dirty="0"/>
              <a:t>的虚拟空间中，当然也会被放在物理内存里面的前 </a:t>
            </a:r>
            <a:r>
              <a:rPr lang="en-US" altLang="zh-CN" dirty="0"/>
              <a:t>896M </a:t>
            </a:r>
            <a:r>
              <a:rPr lang="zh-CN" altLang="en-US" dirty="0"/>
              <a:t>里面，相应的页表也会被创建。</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pic>
        <p:nvPicPr>
          <p:cNvPr id="9218" name="Picture 2">
            <a:extLst>
              <a:ext uri="{FF2B5EF4-FFF2-40B4-BE49-F238E27FC236}">
                <a16:creationId xmlns:a16="http://schemas.microsoft.com/office/drawing/2014/main" id="{6AC3A37A-369B-4064-8E95-1349CD3AA5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8005" y="1518408"/>
            <a:ext cx="5438666" cy="3695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92653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在内核运行的过程中，会涉及内核栈的分配，内核的进程管理的代码会将内核栈创建在 </a:t>
            </a:r>
            <a:r>
              <a:rPr lang="en-US" altLang="zh-CN" dirty="0"/>
              <a:t>3G </a:t>
            </a:r>
            <a:r>
              <a:rPr lang="zh-CN" altLang="en-US" dirty="0"/>
              <a:t>至 </a:t>
            </a:r>
            <a:r>
              <a:rPr lang="en-US" altLang="zh-CN" dirty="0"/>
              <a:t>3G+896M </a:t>
            </a:r>
            <a:r>
              <a:rPr lang="zh-CN" altLang="en-US" dirty="0"/>
              <a:t>的虚拟空间中，当然也就会被放在物理内存里面的前 </a:t>
            </a:r>
            <a:r>
              <a:rPr lang="en-US" altLang="zh-CN" dirty="0"/>
              <a:t>896M </a:t>
            </a:r>
            <a:r>
              <a:rPr lang="zh-CN" altLang="en-US" dirty="0"/>
              <a:t>里面，相应的页表也会被创建。</a:t>
            </a:r>
            <a:r>
              <a:rPr lang="en-US" altLang="zh-CN" dirty="0"/>
              <a:t>896M </a:t>
            </a:r>
            <a:r>
              <a:rPr lang="zh-CN" altLang="en-US" dirty="0"/>
              <a:t>这个值在内核中被定义为 </a:t>
            </a:r>
            <a:r>
              <a:rPr lang="en-US" altLang="zh-CN" dirty="0" err="1"/>
              <a:t>high_memory</a:t>
            </a:r>
            <a:r>
              <a:rPr lang="zh-CN" altLang="en-US" dirty="0"/>
              <a:t>，在此之上常称为“</a:t>
            </a:r>
            <a:r>
              <a:rPr lang="zh-CN" altLang="en-US" b="1" dirty="0">
                <a:solidFill>
                  <a:srgbClr val="8C68C0"/>
                </a:solidFill>
              </a:rPr>
              <a:t>高端内存</a:t>
            </a:r>
            <a:r>
              <a:rPr lang="zh-CN" altLang="en-US" dirty="0"/>
              <a:t>”。这是个很笼统的说法，到底是虚拟内存的 </a:t>
            </a:r>
            <a:r>
              <a:rPr lang="en-US" altLang="zh-CN" dirty="0"/>
              <a:t>3G+896M </a:t>
            </a:r>
            <a:r>
              <a:rPr lang="zh-CN" altLang="en-US" dirty="0"/>
              <a:t>以上的是高端内存，还是物理内存 </a:t>
            </a:r>
            <a:r>
              <a:rPr lang="en-US" altLang="zh-CN" dirty="0"/>
              <a:t>896M </a:t>
            </a:r>
            <a:r>
              <a:rPr lang="zh-CN" altLang="en-US" dirty="0"/>
              <a:t>以上的是高端内存呢？</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pic>
        <p:nvPicPr>
          <p:cNvPr id="9218" name="Picture 2">
            <a:extLst>
              <a:ext uri="{FF2B5EF4-FFF2-40B4-BE49-F238E27FC236}">
                <a16:creationId xmlns:a16="http://schemas.microsoft.com/office/drawing/2014/main" id="{6AC3A37A-369B-4064-8E95-1349CD3AA5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8005" y="1518408"/>
            <a:ext cx="5438666" cy="3695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5741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这里仍然需要辨析一下，</a:t>
            </a:r>
            <a:r>
              <a:rPr lang="zh-CN" altLang="en-US" b="1" dirty="0">
                <a:solidFill>
                  <a:srgbClr val="8C68C0"/>
                </a:solidFill>
              </a:rPr>
              <a:t>高端内存是物理内存的概念</a:t>
            </a:r>
            <a:r>
              <a:rPr lang="zh-CN" altLang="en-US" dirty="0"/>
              <a:t>。它仅仅是内核中的内存管理模块看待物理内存的时候的概念。</a:t>
            </a:r>
            <a:endParaRPr lang="en-US" altLang="zh-CN" dirty="0"/>
          </a:p>
          <a:p>
            <a:r>
              <a:rPr lang="zh-CN" altLang="en-US" dirty="0"/>
              <a:t>前面我们也说过，在内核中，</a:t>
            </a:r>
            <a:r>
              <a:rPr lang="zh-CN" altLang="en-US" b="1" dirty="0">
                <a:solidFill>
                  <a:srgbClr val="8C68C0"/>
                </a:solidFill>
              </a:rPr>
              <a:t>除了内存管理模块直接操作物理地址之外</a:t>
            </a:r>
            <a:r>
              <a:rPr lang="zh-CN" altLang="en-US" dirty="0"/>
              <a:t>，内核的其他模块，仍然要操作虚拟地址，而虚拟地址是需要内存管理模块分配和映射好的。</a:t>
            </a:r>
            <a:endParaRPr lang="en-US" altLang="zh-CN" dirty="0"/>
          </a:p>
          <a:p>
            <a:r>
              <a:rPr lang="zh-CN" altLang="en-US" dirty="0"/>
              <a:t>假设咱们的电脑有 </a:t>
            </a:r>
            <a:r>
              <a:rPr lang="en-US" altLang="zh-CN" dirty="0"/>
              <a:t>2G </a:t>
            </a:r>
            <a:r>
              <a:rPr lang="zh-CN" altLang="en-US" dirty="0"/>
              <a:t>内存，现在如果内核的其他模块想要访问物理内存 </a:t>
            </a:r>
            <a:r>
              <a:rPr lang="en-US" altLang="zh-CN" dirty="0"/>
              <a:t>1.5G </a:t>
            </a:r>
            <a:r>
              <a:rPr lang="zh-CN" altLang="en-US" dirty="0"/>
              <a:t>的地方，应该怎么办呢？如果你觉得，我有 </a:t>
            </a:r>
            <a:r>
              <a:rPr lang="en-US" altLang="zh-CN" dirty="0"/>
              <a:t>32 </a:t>
            </a:r>
            <a:r>
              <a:rPr lang="zh-CN" altLang="en-US" dirty="0"/>
              <a:t>位的总线，访问个 </a:t>
            </a:r>
            <a:r>
              <a:rPr lang="en-US" altLang="zh-CN" dirty="0"/>
              <a:t>2G </a:t>
            </a:r>
            <a:r>
              <a:rPr lang="zh-CN" altLang="en-US" dirty="0"/>
              <a:t>还不小菜一碟，这就错了。</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pic>
        <p:nvPicPr>
          <p:cNvPr id="9218" name="Picture 2">
            <a:extLst>
              <a:ext uri="{FF2B5EF4-FFF2-40B4-BE49-F238E27FC236}">
                <a16:creationId xmlns:a16="http://schemas.microsoft.com/office/drawing/2014/main" id="{6AC3A37A-369B-4064-8E95-1349CD3AA5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8005" y="1518408"/>
            <a:ext cx="5438666" cy="3695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224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首先，你不能使用物理地址。</a:t>
            </a:r>
            <a:endParaRPr lang="en-US" altLang="zh-CN" dirty="0"/>
          </a:p>
          <a:p>
            <a:r>
              <a:rPr lang="zh-CN" altLang="en-US" dirty="0"/>
              <a:t>你需要</a:t>
            </a:r>
            <a:r>
              <a:rPr lang="zh-CN" altLang="en-US" b="1" dirty="0">
                <a:solidFill>
                  <a:srgbClr val="8C68C0"/>
                </a:solidFill>
              </a:rPr>
              <a:t>使用内存管理模块给你分配的虚拟地址</a:t>
            </a:r>
            <a:r>
              <a:rPr lang="zh-CN" altLang="en-US" dirty="0"/>
              <a:t>，但是虚拟地址的 </a:t>
            </a:r>
            <a:r>
              <a:rPr lang="en-US" altLang="zh-CN" dirty="0"/>
              <a:t>0 </a:t>
            </a:r>
            <a:r>
              <a:rPr lang="zh-CN" altLang="en-US" dirty="0"/>
              <a:t>到 </a:t>
            </a:r>
            <a:r>
              <a:rPr lang="en-US" altLang="zh-CN" dirty="0"/>
              <a:t>3G </a:t>
            </a:r>
            <a:r>
              <a:rPr lang="zh-CN" altLang="en-US" dirty="0"/>
              <a:t>已经被用户态进程占用去了，你作为内核不能使用。</a:t>
            </a:r>
            <a:endParaRPr lang="en-US" altLang="zh-CN" dirty="0"/>
          </a:p>
          <a:p>
            <a:r>
              <a:rPr lang="zh-CN" altLang="en-US" dirty="0"/>
              <a:t>因为你写 </a:t>
            </a:r>
            <a:r>
              <a:rPr lang="en-US" altLang="zh-CN" dirty="0"/>
              <a:t>1.5G </a:t>
            </a:r>
            <a:r>
              <a:rPr lang="zh-CN" altLang="en-US" dirty="0"/>
              <a:t>的虚拟内存位置，一方面你不知道应该根据哪个进程的页表进行映射；另一方面，就算映射了也不是你真正想访问的物理内存的地方，所以你发现你作为内核，能够使用的虚拟内存地址，只剩下 </a:t>
            </a:r>
            <a:r>
              <a:rPr lang="en-US" altLang="zh-CN" dirty="0"/>
              <a:t>1G </a:t>
            </a:r>
            <a:r>
              <a:rPr lang="zh-CN" altLang="en-US" dirty="0"/>
              <a:t>减去 </a:t>
            </a:r>
            <a:r>
              <a:rPr lang="en-US" altLang="zh-CN" dirty="0"/>
              <a:t>896M </a:t>
            </a:r>
            <a:r>
              <a:rPr lang="zh-CN" altLang="en-US" dirty="0"/>
              <a:t>的空间了。</a:t>
            </a:r>
            <a:endParaRPr lang="en-US" altLang="zh-CN" dirty="0"/>
          </a:p>
          <a:p>
            <a:r>
              <a:rPr lang="zh-CN" altLang="en-US" dirty="0"/>
              <a:t>于是，我们可以将剩下的虚拟内存地址分成下面这几个部分。</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pic>
        <p:nvPicPr>
          <p:cNvPr id="9218" name="Picture 2">
            <a:extLst>
              <a:ext uri="{FF2B5EF4-FFF2-40B4-BE49-F238E27FC236}">
                <a16:creationId xmlns:a16="http://schemas.microsoft.com/office/drawing/2014/main" id="{6AC3A37A-369B-4064-8E95-1349CD3AA5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8005" y="1518408"/>
            <a:ext cx="5438666" cy="3695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64916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内容占位符 1">
            <a:extLst>
              <a:ext uri="{FF2B5EF4-FFF2-40B4-BE49-F238E27FC236}">
                <a16:creationId xmlns:a16="http://schemas.microsoft.com/office/drawing/2014/main" id="{E65BDADB-131C-44A3-9D3A-155DE6D52B27}"/>
              </a:ext>
            </a:extLst>
          </p:cNvPr>
          <p:cNvPicPr>
            <a:picLocks noGrp="1" noChangeAspect="1"/>
          </p:cNvPicPr>
          <p:nvPr>
            <p:ph idx="4294967295"/>
          </p:nvPr>
        </p:nvPicPr>
        <p:blipFill>
          <a:blip r:embed="rId3"/>
          <a:stretch>
            <a:fillRect/>
          </a:stretch>
        </p:blipFill>
        <p:spPr>
          <a:xfrm>
            <a:off x="674688" y="2071935"/>
            <a:ext cx="5118100" cy="3298330"/>
          </a:xfrm>
          <a:prstGeom prst="rect">
            <a:avLst/>
          </a:prstGeom>
        </p:spPr>
      </p:pic>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pic>
        <p:nvPicPr>
          <p:cNvPr id="9218" name="Picture 2">
            <a:extLst>
              <a:ext uri="{FF2B5EF4-FFF2-40B4-BE49-F238E27FC236}">
                <a16:creationId xmlns:a16="http://schemas.microsoft.com/office/drawing/2014/main" id="{6AC3A37A-369B-4064-8E95-1349CD3AA5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8005" y="1518408"/>
            <a:ext cx="5438666" cy="3695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62001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
        <p:nvSpPr>
          <p:cNvPr id="7" name="内容占位符 17">
            <a:extLst>
              <a:ext uri="{FF2B5EF4-FFF2-40B4-BE49-F238E27FC236}">
                <a16:creationId xmlns:a16="http://schemas.microsoft.com/office/drawing/2014/main" id="{F1280E7A-D6A4-4D65-B060-7353229EBF55}"/>
              </a:ext>
            </a:extLst>
          </p:cNvPr>
          <p:cNvSpPr txBox="1">
            <a:spLocks/>
          </p:cNvSpPr>
          <p:nvPr/>
        </p:nvSpPr>
        <p:spPr>
          <a:xfrm>
            <a:off x="675026"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32 </a:t>
            </a:r>
            <a:r>
              <a:rPr lang="zh-CN" altLang="en-US" dirty="0"/>
              <a:t>位的内核态布局我们看完了，接下来我们再来看 </a:t>
            </a:r>
            <a:r>
              <a:rPr lang="en-US" altLang="zh-CN" dirty="0"/>
              <a:t>64 </a:t>
            </a:r>
            <a:r>
              <a:rPr lang="zh-CN" altLang="en-US" dirty="0"/>
              <a:t>位的内核布局。其实 </a:t>
            </a:r>
            <a:r>
              <a:rPr lang="en-US" altLang="zh-CN" dirty="0"/>
              <a:t>64 </a:t>
            </a:r>
            <a:r>
              <a:rPr lang="zh-CN" altLang="en-US" dirty="0"/>
              <a:t>位的内核布局反而简单，因为</a:t>
            </a:r>
            <a:r>
              <a:rPr lang="zh-CN" altLang="en-US" b="1" dirty="0">
                <a:solidFill>
                  <a:srgbClr val="8C68C0"/>
                </a:solidFill>
              </a:rPr>
              <a:t>虚拟空间实在是太大了</a:t>
            </a:r>
            <a:r>
              <a:rPr lang="zh-CN" altLang="en-US" dirty="0"/>
              <a:t>，根本不需要所谓的高端内存，因为内核是 </a:t>
            </a:r>
            <a:r>
              <a:rPr lang="en-US" altLang="zh-CN" dirty="0"/>
              <a:t>128T</a:t>
            </a:r>
            <a:r>
              <a:rPr lang="zh-CN" altLang="en-US" dirty="0"/>
              <a:t>，根本不可能有物理内存超过这个值。</a:t>
            </a:r>
            <a:endParaRPr lang="en-US" altLang="zh-CN" dirty="0"/>
          </a:p>
          <a:p>
            <a:endParaRPr lang="en-US" altLang="zh-CN" dirty="0"/>
          </a:p>
          <a:p>
            <a:r>
              <a:rPr lang="en-US" altLang="zh-CN" dirty="0"/>
              <a:t>64 </a:t>
            </a:r>
            <a:r>
              <a:rPr lang="zh-CN" altLang="en-US" dirty="0"/>
              <a:t>位的内存布局如图所示。</a:t>
            </a:r>
            <a:endParaRPr lang="zh-cn" dirty="0"/>
          </a:p>
        </p:txBody>
      </p:sp>
      <p:pic>
        <p:nvPicPr>
          <p:cNvPr id="15362" name="Picture 2">
            <a:extLst>
              <a:ext uri="{FF2B5EF4-FFF2-40B4-BE49-F238E27FC236}">
                <a16:creationId xmlns:a16="http://schemas.microsoft.com/office/drawing/2014/main" id="{FF88AF33-A6AC-45F9-B4AA-25D0615C8A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1079" y="681037"/>
            <a:ext cx="5519312" cy="57648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21686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
        <p:nvSpPr>
          <p:cNvPr id="7" name="内容占位符 17">
            <a:extLst>
              <a:ext uri="{FF2B5EF4-FFF2-40B4-BE49-F238E27FC236}">
                <a16:creationId xmlns:a16="http://schemas.microsoft.com/office/drawing/2014/main" id="{F1280E7A-D6A4-4D65-B060-7353229EBF55}"/>
              </a:ext>
            </a:extLst>
          </p:cNvPr>
          <p:cNvSpPr txBox="1">
            <a:spLocks/>
          </p:cNvSpPr>
          <p:nvPr/>
        </p:nvSpPr>
        <p:spPr>
          <a:xfrm>
            <a:off x="675026"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64 </a:t>
            </a:r>
            <a:r>
              <a:rPr lang="zh-CN" altLang="en-US" dirty="0"/>
              <a:t>位的内核主要包含以下几个部分。</a:t>
            </a:r>
            <a:endParaRPr lang="en-US" altLang="zh-CN" dirty="0"/>
          </a:p>
          <a:p>
            <a:r>
              <a:rPr lang="zh-CN" altLang="en-US" dirty="0"/>
              <a:t>从 </a:t>
            </a:r>
            <a:r>
              <a:rPr lang="en-US" altLang="zh-CN" dirty="0"/>
              <a:t>0xffff800000000000 </a:t>
            </a:r>
            <a:r>
              <a:rPr lang="zh-CN" altLang="en-US" dirty="0"/>
              <a:t>开始就是内核的部分，只不过一开始有 </a:t>
            </a:r>
            <a:r>
              <a:rPr lang="en-US" altLang="zh-CN" dirty="0"/>
              <a:t>8T </a:t>
            </a:r>
            <a:r>
              <a:rPr lang="zh-CN" altLang="en-US" dirty="0"/>
              <a:t>的</a:t>
            </a:r>
            <a:r>
              <a:rPr lang="zh-CN" altLang="en-US" b="1" dirty="0">
                <a:solidFill>
                  <a:srgbClr val="8C68C0"/>
                </a:solidFill>
              </a:rPr>
              <a:t>空档区域</a:t>
            </a:r>
            <a:r>
              <a:rPr lang="zh-CN" altLang="en-US" dirty="0"/>
              <a:t>。</a:t>
            </a:r>
            <a:endParaRPr lang="en-US" altLang="zh-CN" dirty="0"/>
          </a:p>
          <a:p>
            <a:r>
              <a:rPr lang="zh-CN" altLang="en-US" dirty="0"/>
              <a:t>从</a:t>
            </a:r>
            <a:r>
              <a:rPr lang="en-US" altLang="zh-CN" dirty="0"/>
              <a:t>__PAGE_OFFSET_BASE(0xffff880000000000) </a:t>
            </a:r>
            <a:r>
              <a:rPr lang="zh-CN" altLang="en-US" dirty="0"/>
              <a:t>开始的 </a:t>
            </a:r>
            <a:r>
              <a:rPr lang="en-US" altLang="zh-CN" dirty="0"/>
              <a:t>64T </a:t>
            </a:r>
            <a:r>
              <a:rPr lang="zh-CN" altLang="en-US" dirty="0"/>
              <a:t>的虚拟地址空间是</a:t>
            </a:r>
            <a:r>
              <a:rPr lang="zh-CN" altLang="en-US" b="1" dirty="0">
                <a:solidFill>
                  <a:srgbClr val="8C68C0"/>
                </a:solidFill>
              </a:rPr>
              <a:t>直接映射区域</a:t>
            </a:r>
            <a:r>
              <a:rPr lang="zh-CN" altLang="en-US" dirty="0"/>
              <a:t>，也就是减去 </a:t>
            </a:r>
            <a:r>
              <a:rPr lang="en-US" altLang="zh-CN" dirty="0"/>
              <a:t>PAGE_OFFSET </a:t>
            </a:r>
            <a:r>
              <a:rPr lang="zh-CN" altLang="en-US" dirty="0"/>
              <a:t>就是物理地址。虚拟地址和物理地址之间的映射在大部分情况下还是会通过建立页表的方式进行映射。从 </a:t>
            </a:r>
            <a:r>
              <a:rPr lang="en-US" altLang="zh-CN" dirty="0"/>
              <a:t>VMALLOC_START</a:t>
            </a:r>
            <a:r>
              <a:rPr lang="zh-CN" altLang="en-US" dirty="0"/>
              <a:t>（</a:t>
            </a:r>
            <a:r>
              <a:rPr lang="en-US" altLang="zh-CN" dirty="0"/>
              <a:t>0xffffc90000000000</a:t>
            </a:r>
            <a:r>
              <a:rPr lang="zh-CN" altLang="en-US" dirty="0"/>
              <a:t>）开始到 </a:t>
            </a:r>
            <a:r>
              <a:rPr lang="en-US" altLang="zh-CN" dirty="0"/>
              <a:t>VMALLOC_END</a:t>
            </a:r>
            <a:r>
              <a:rPr lang="zh-CN" altLang="en-US" dirty="0"/>
              <a:t>（</a:t>
            </a:r>
            <a:r>
              <a:rPr lang="en-US" altLang="zh-CN" dirty="0"/>
              <a:t>0xffffe90000000000</a:t>
            </a:r>
            <a:r>
              <a:rPr lang="zh-CN" altLang="en-US" dirty="0"/>
              <a:t>）的 </a:t>
            </a:r>
            <a:r>
              <a:rPr lang="en-US" altLang="zh-CN" dirty="0"/>
              <a:t>32T </a:t>
            </a:r>
            <a:r>
              <a:rPr lang="zh-CN" altLang="en-US" dirty="0"/>
              <a:t>的空间是给 </a:t>
            </a:r>
            <a:r>
              <a:rPr lang="en-US" altLang="zh-CN" dirty="0" err="1"/>
              <a:t>vmalloc</a:t>
            </a:r>
            <a:r>
              <a:rPr lang="en-US" altLang="zh-CN" dirty="0"/>
              <a:t> </a:t>
            </a:r>
            <a:r>
              <a:rPr lang="zh-CN" altLang="en-US" dirty="0"/>
              <a:t>的。</a:t>
            </a:r>
            <a:endParaRPr lang="zh-cn" dirty="0"/>
          </a:p>
        </p:txBody>
      </p:sp>
      <p:pic>
        <p:nvPicPr>
          <p:cNvPr id="15362" name="Picture 2">
            <a:extLst>
              <a:ext uri="{FF2B5EF4-FFF2-40B4-BE49-F238E27FC236}">
                <a16:creationId xmlns:a16="http://schemas.microsoft.com/office/drawing/2014/main" id="{FF88AF33-A6AC-45F9-B4AA-25D0615C8A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1079" y="681037"/>
            <a:ext cx="5519312" cy="57648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66750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内核态的布局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
        <p:nvSpPr>
          <p:cNvPr id="7" name="内容占位符 17">
            <a:extLst>
              <a:ext uri="{FF2B5EF4-FFF2-40B4-BE49-F238E27FC236}">
                <a16:creationId xmlns:a16="http://schemas.microsoft.com/office/drawing/2014/main" id="{F1280E7A-D6A4-4D65-B060-7353229EBF55}"/>
              </a:ext>
            </a:extLst>
          </p:cNvPr>
          <p:cNvSpPr txBox="1">
            <a:spLocks/>
          </p:cNvSpPr>
          <p:nvPr/>
        </p:nvSpPr>
        <p:spPr>
          <a:xfrm>
            <a:off x="675026"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从 </a:t>
            </a:r>
            <a:r>
              <a:rPr lang="en-US" altLang="zh-CN" dirty="0"/>
              <a:t>VMEMMAP_START</a:t>
            </a:r>
            <a:r>
              <a:rPr lang="zh-CN" altLang="en-US" dirty="0"/>
              <a:t>（</a:t>
            </a:r>
            <a:r>
              <a:rPr lang="en-US" altLang="zh-CN" dirty="0"/>
              <a:t>0xffffea0000000000</a:t>
            </a:r>
            <a:r>
              <a:rPr lang="zh-CN" altLang="en-US" dirty="0"/>
              <a:t>）开始的 </a:t>
            </a:r>
            <a:r>
              <a:rPr lang="en-US" altLang="zh-CN" dirty="0"/>
              <a:t>1T </a:t>
            </a:r>
            <a:r>
              <a:rPr lang="zh-CN" altLang="en-US" dirty="0"/>
              <a:t>空间用于</a:t>
            </a:r>
            <a:r>
              <a:rPr lang="zh-CN" altLang="en-US" b="1" dirty="0">
                <a:solidFill>
                  <a:srgbClr val="8C68C0"/>
                </a:solidFill>
              </a:rPr>
              <a:t>存放物理页面的描述结构 </a:t>
            </a:r>
            <a:r>
              <a:rPr lang="en-US" altLang="zh-CN" dirty="0"/>
              <a:t>struct page </a:t>
            </a:r>
            <a:r>
              <a:rPr lang="zh-CN" altLang="en-US" dirty="0"/>
              <a:t>的。</a:t>
            </a:r>
            <a:endParaRPr lang="en-US" altLang="zh-CN" dirty="0"/>
          </a:p>
          <a:p>
            <a:r>
              <a:rPr lang="zh-CN" altLang="en-US" dirty="0"/>
              <a:t>从 </a:t>
            </a:r>
            <a:r>
              <a:rPr lang="en-US" altLang="zh-CN" dirty="0"/>
              <a:t>__</a:t>
            </a:r>
            <a:r>
              <a:rPr lang="en-US" altLang="zh-CN" dirty="0" err="1"/>
              <a:t>START_KERNEL_map</a:t>
            </a:r>
            <a:r>
              <a:rPr lang="zh-CN" altLang="en-US" dirty="0"/>
              <a:t>（</a:t>
            </a:r>
            <a:r>
              <a:rPr lang="en-US" altLang="zh-CN" dirty="0"/>
              <a:t>0xffffffff80000000</a:t>
            </a:r>
            <a:r>
              <a:rPr lang="zh-CN" altLang="en-US" dirty="0"/>
              <a:t>）开始的 </a:t>
            </a:r>
            <a:r>
              <a:rPr lang="en-US" altLang="zh-CN" b="1" dirty="0">
                <a:solidFill>
                  <a:srgbClr val="8C68C0"/>
                </a:solidFill>
              </a:rPr>
              <a:t>512M </a:t>
            </a:r>
            <a:r>
              <a:rPr lang="zh-CN" altLang="en-US" b="1" dirty="0">
                <a:solidFill>
                  <a:srgbClr val="8C68C0"/>
                </a:solidFill>
              </a:rPr>
              <a:t>用于存放内核代码段、全局变量、</a:t>
            </a:r>
            <a:r>
              <a:rPr lang="en-US" altLang="zh-CN" b="1" dirty="0">
                <a:solidFill>
                  <a:srgbClr val="8C68C0"/>
                </a:solidFill>
              </a:rPr>
              <a:t>BSS </a:t>
            </a:r>
            <a:r>
              <a:rPr lang="zh-CN" altLang="en-US" b="1" dirty="0">
                <a:solidFill>
                  <a:srgbClr val="8C68C0"/>
                </a:solidFill>
              </a:rPr>
              <a:t>等</a:t>
            </a:r>
            <a:r>
              <a:rPr lang="zh-CN" altLang="en-US" dirty="0"/>
              <a:t>。</a:t>
            </a:r>
            <a:endParaRPr lang="en-US" altLang="zh-CN" dirty="0"/>
          </a:p>
          <a:p>
            <a:r>
              <a:rPr lang="zh-CN" altLang="en-US" dirty="0"/>
              <a:t>这里对应到物理内存开始的位置，减去 </a:t>
            </a:r>
            <a:r>
              <a:rPr lang="en-US" altLang="zh-CN" dirty="0"/>
              <a:t>__</a:t>
            </a:r>
            <a:r>
              <a:rPr lang="en-US" altLang="zh-CN" dirty="0" err="1"/>
              <a:t>START_KERNEL_map</a:t>
            </a:r>
            <a:r>
              <a:rPr lang="en-US" altLang="zh-CN" dirty="0"/>
              <a:t> </a:t>
            </a:r>
            <a:r>
              <a:rPr lang="zh-CN" altLang="en-US" dirty="0"/>
              <a:t>就能得到物理内存的地址。这里和直接映射区有点像，但是不矛盾，因为直接映射区之前有 </a:t>
            </a:r>
            <a:r>
              <a:rPr lang="en-US" altLang="zh-CN" dirty="0"/>
              <a:t>8T </a:t>
            </a:r>
            <a:r>
              <a:rPr lang="zh-CN" altLang="en-US" dirty="0"/>
              <a:t>的空当区域，早就过了内核代码在物理内存中加载的位置。</a:t>
            </a:r>
            <a:endParaRPr lang="en-US" altLang="zh-CN" dirty="0"/>
          </a:p>
          <a:p>
            <a:r>
              <a:rPr lang="zh-CN" altLang="en-US" dirty="0"/>
              <a:t>到这里内核中虚拟空间的布局就介绍完了。</a:t>
            </a:r>
            <a:endParaRPr lang="zh-cn" dirty="0"/>
          </a:p>
        </p:txBody>
      </p:sp>
      <p:pic>
        <p:nvPicPr>
          <p:cNvPr id="15362" name="Picture 2">
            <a:extLst>
              <a:ext uri="{FF2B5EF4-FFF2-40B4-BE49-F238E27FC236}">
                <a16:creationId xmlns:a16="http://schemas.microsoft.com/office/drawing/2014/main" id="{FF88AF33-A6AC-45F9-B4AA-25D0615C8A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1079" y="681037"/>
            <a:ext cx="5519312" cy="57648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7860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还记得咱们上一节咱们收集项目组需求的时候，我们知道</a:t>
            </a:r>
            <a:r>
              <a:rPr lang="zh-CN" altLang="en-US" b="1" dirty="0">
                <a:solidFill>
                  <a:srgbClr val="8C68C0"/>
                </a:solidFill>
              </a:rPr>
              <a:t>一个进程要运行起来需要以下的内存结构</a:t>
            </a:r>
            <a:r>
              <a:rPr lang="zh-CN" altLang="en-US" dirty="0"/>
              <a:t>。</a:t>
            </a:r>
            <a:endParaRPr lang="en-US" altLang="zh-CN" dirty="0"/>
          </a:p>
          <a:p>
            <a:endParaRPr lang="en-US" altLang="zh-CN" dirty="0"/>
          </a:p>
          <a:p>
            <a:endParaRPr lang="en-US" altLang="zh-CN" dirty="0"/>
          </a:p>
          <a:p>
            <a:r>
              <a:rPr lang="zh-CN" altLang="en-US" dirty="0"/>
              <a:t>现在这些是不是已经都有了着落？我画了一个图，总结一下</a:t>
            </a:r>
            <a:r>
              <a:rPr lang="zh-CN" altLang="en-US" b="1" dirty="0">
                <a:solidFill>
                  <a:srgbClr val="8C68C0"/>
                </a:solidFill>
              </a:rPr>
              <a:t>进程运行状态在 </a:t>
            </a:r>
            <a:r>
              <a:rPr lang="en-US" altLang="zh-CN" b="1" dirty="0">
                <a:solidFill>
                  <a:srgbClr val="8C68C0"/>
                </a:solidFill>
              </a:rPr>
              <a:t>32 </a:t>
            </a:r>
            <a:r>
              <a:rPr lang="zh-CN" altLang="en-US" b="1" dirty="0">
                <a:solidFill>
                  <a:srgbClr val="8C68C0"/>
                </a:solidFill>
              </a:rPr>
              <a:t>位下对应关系</a:t>
            </a:r>
            <a:r>
              <a:rPr lang="zh-CN" altLang="en-US" dirty="0"/>
              <a:t>。</a:t>
            </a:r>
            <a:endParaRPr lang="en-US" altLang="zh-CN" dirty="0"/>
          </a:p>
          <a:p>
            <a:r>
              <a:rPr lang="zh-CN" altLang="en-US" dirty="0"/>
              <a:t>对于 </a:t>
            </a:r>
            <a:r>
              <a:rPr lang="en-US" altLang="zh-CN" dirty="0"/>
              <a:t>64 </a:t>
            </a:r>
            <a:r>
              <a:rPr lang="zh-CN" altLang="en-US" dirty="0"/>
              <a:t>位的对应关系，只是稍有区别，我这里也画了一个图，方便你对比理解。</a:t>
            </a:r>
            <a:endParaRPr lang="en-US" altLang="zh-CN" dirty="0"/>
          </a:p>
          <a:p>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总结时刻</a:t>
            </a:r>
            <a:endParaRPr lang="zh-cn" dirty="0"/>
          </a:p>
        </p:txBody>
      </p:sp>
      <p:pic>
        <p:nvPicPr>
          <p:cNvPr id="4" name="图片 3">
            <a:extLst>
              <a:ext uri="{FF2B5EF4-FFF2-40B4-BE49-F238E27FC236}">
                <a16:creationId xmlns:a16="http://schemas.microsoft.com/office/drawing/2014/main" id="{2A906BC6-B41A-4E57-B874-37A7A5C0CC7A}"/>
              </a:ext>
            </a:extLst>
          </p:cNvPr>
          <p:cNvPicPr>
            <a:picLocks noChangeAspect="1"/>
          </p:cNvPicPr>
          <p:nvPr/>
        </p:nvPicPr>
        <p:blipFill>
          <a:blip r:embed="rId3"/>
          <a:stretch>
            <a:fillRect/>
          </a:stretch>
        </p:blipFill>
        <p:spPr>
          <a:xfrm>
            <a:off x="6479717" y="681037"/>
            <a:ext cx="5037257" cy="5113463"/>
          </a:xfrm>
          <a:prstGeom prst="rect">
            <a:avLst/>
          </a:prstGeom>
        </p:spPr>
      </p:pic>
    </p:spTree>
    <p:extLst>
      <p:ext uri="{BB962C8B-B14F-4D97-AF65-F5344CB8AC3E}">
        <p14:creationId xmlns:p14="http://schemas.microsoft.com/office/powerpoint/2010/main" val="1471432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进程的虚拟地址空间，其实就是站在项目组的角度来看内存，所以我们就从 </a:t>
            </a:r>
            <a:r>
              <a:rPr lang="en-US" altLang="zh-CN" b="1" dirty="0" err="1">
                <a:solidFill>
                  <a:srgbClr val="8C68C0"/>
                </a:solidFill>
              </a:rPr>
              <a:t>task_struct</a:t>
            </a:r>
            <a:r>
              <a:rPr lang="en-US" altLang="zh-CN" b="1" dirty="0">
                <a:solidFill>
                  <a:srgbClr val="8C68C0"/>
                </a:solidFill>
              </a:rPr>
              <a:t> </a:t>
            </a:r>
            <a:r>
              <a:rPr lang="zh-CN" altLang="en-US" b="1" dirty="0">
                <a:solidFill>
                  <a:srgbClr val="8C68C0"/>
                </a:solidFill>
              </a:rPr>
              <a:t>出发</a:t>
            </a:r>
            <a:r>
              <a:rPr lang="zh-CN" altLang="en-US" dirty="0"/>
              <a:t>来看。这里面有一个 </a:t>
            </a:r>
            <a:r>
              <a:rPr lang="en-US" altLang="zh-CN" dirty="0"/>
              <a:t>struct </a:t>
            </a:r>
            <a:r>
              <a:rPr lang="en-US" altLang="zh-CN" dirty="0" err="1"/>
              <a:t>mm_struct</a:t>
            </a:r>
            <a:r>
              <a:rPr lang="en-US" altLang="zh-CN" dirty="0"/>
              <a:t> </a:t>
            </a:r>
            <a:r>
              <a:rPr lang="zh-CN" altLang="en-US" dirty="0"/>
              <a:t>结构来管理内存。</a:t>
            </a:r>
            <a:endParaRPr lang="en-US" altLang="zh-CN" dirty="0"/>
          </a:p>
          <a:p>
            <a:r>
              <a:rPr lang="zh-CN" altLang="en-US" dirty="0"/>
              <a:t>我们之前讲过，整个虚拟内存空间要一分为二，一部分是</a:t>
            </a:r>
            <a:r>
              <a:rPr lang="zh-CN" altLang="en-US" b="1" dirty="0">
                <a:solidFill>
                  <a:srgbClr val="8C68C0"/>
                </a:solidFill>
              </a:rPr>
              <a:t>用户态地址空间</a:t>
            </a:r>
            <a:r>
              <a:rPr lang="zh-CN" altLang="en-US" dirty="0"/>
              <a:t>，一部分是</a:t>
            </a:r>
            <a:r>
              <a:rPr lang="zh-CN" altLang="en-US" b="1" dirty="0">
                <a:solidFill>
                  <a:srgbClr val="8C68C0"/>
                </a:solidFill>
              </a:rPr>
              <a:t>内核态地址空间</a:t>
            </a:r>
            <a:r>
              <a:rPr lang="zh-CN" altLang="en-US" dirty="0"/>
              <a:t>，那这两部分</a:t>
            </a:r>
            <a:r>
              <a:rPr lang="zh-CN" altLang="en-US" b="1" dirty="0">
                <a:solidFill>
                  <a:srgbClr val="8C68C0"/>
                </a:solidFill>
              </a:rPr>
              <a:t>的分界线</a:t>
            </a:r>
            <a:r>
              <a:rPr lang="zh-CN" altLang="en-US" dirty="0"/>
              <a:t>在哪里呢？这就要 </a:t>
            </a:r>
            <a:r>
              <a:rPr lang="en-US" altLang="zh-CN" b="1" dirty="0" err="1">
                <a:solidFill>
                  <a:srgbClr val="8C68C0"/>
                </a:solidFill>
              </a:rPr>
              <a:t>task_size</a:t>
            </a:r>
            <a:r>
              <a:rPr lang="en-US" altLang="zh-CN" b="1" dirty="0">
                <a:solidFill>
                  <a:srgbClr val="8C68C0"/>
                </a:solidFill>
              </a:rPr>
              <a:t> </a:t>
            </a:r>
            <a:r>
              <a:rPr lang="zh-CN" altLang="en-US" dirty="0"/>
              <a:t>来定义。</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用户态和内核态的划分</a:t>
            </a:r>
            <a:endParaRPr lang="zh-cn" dirty="0"/>
          </a:p>
        </p:txBody>
      </p:sp>
    </p:spTree>
    <p:extLst>
      <p:ext uri="{BB962C8B-B14F-4D97-AF65-F5344CB8AC3E}">
        <p14:creationId xmlns:p14="http://schemas.microsoft.com/office/powerpoint/2010/main" val="23387477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前言</a:t>
            </a:r>
            <a:endParaRPr lang="zh-cn" dirty="0"/>
          </a:p>
        </p:txBody>
      </p:sp>
      <p:pic>
        <p:nvPicPr>
          <p:cNvPr id="22530" name="Picture 2">
            <a:extLst>
              <a:ext uri="{FF2B5EF4-FFF2-40B4-BE49-F238E27FC236}">
                <a16:creationId xmlns:a16="http://schemas.microsoft.com/office/drawing/2014/main" id="{1476E6BE-5347-4FCD-B33D-BF7DF81F74AD}"/>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3861533" y="1265238"/>
            <a:ext cx="4478458" cy="4911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4486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ltLang="en-US" dirty="0"/>
              <a:t>前言</a:t>
            </a:r>
            <a:endParaRPr lang="zh-cn" dirty="0"/>
          </a:p>
        </p:txBody>
      </p:sp>
      <p:pic>
        <p:nvPicPr>
          <p:cNvPr id="25602" name="Picture 2">
            <a:extLst>
              <a:ext uri="{FF2B5EF4-FFF2-40B4-BE49-F238E27FC236}">
                <a16:creationId xmlns:a16="http://schemas.microsoft.com/office/drawing/2014/main" id="{638DB4D7-2AD7-4960-B7A7-BFEB8286FBEB}"/>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3861533" y="1265238"/>
            <a:ext cx="4478458" cy="4911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63672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请通过命令行工具查看</a:t>
            </a:r>
            <a:r>
              <a:rPr lang="zh-CN" altLang="en-US" b="1" dirty="0">
                <a:solidFill>
                  <a:srgbClr val="8C68C0"/>
                </a:solidFill>
              </a:rPr>
              <a:t>进程虚拟内存的布局和物理内存的布局</a:t>
            </a:r>
            <a:r>
              <a:rPr lang="zh-CN" altLang="en-US" dirty="0"/>
              <a:t>，对照着这一节讲的内容，看一下各部分的位置。</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总结时刻</a:t>
            </a:r>
            <a:endParaRPr lang="zh-cn" dirty="0"/>
          </a:p>
        </p:txBody>
      </p:sp>
      <p:pic>
        <p:nvPicPr>
          <p:cNvPr id="4" name="图片 3">
            <a:extLst>
              <a:ext uri="{FF2B5EF4-FFF2-40B4-BE49-F238E27FC236}">
                <a16:creationId xmlns:a16="http://schemas.microsoft.com/office/drawing/2014/main" id="{2A906BC6-B41A-4E57-B874-37A7A5C0CC7A}"/>
              </a:ext>
            </a:extLst>
          </p:cNvPr>
          <p:cNvPicPr>
            <a:picLocks noChangeAspect="1"/>
          </p:cNvPicPr>
          <p:nvPr/>
        </p:nvPicPr>
        <p:blipFill>
          <a:blip r:embed="rId3"/>
          <a:stretch>
            <a:fillRect/>
          </a:stretch>
        </p:blipFill>
        <p:spPr>
          <a:xfrm>
            <a:off x="6479717" y="681037"/>
            <a:ext cx="5037257" cy="5113463"/>
          </a:xfrm>
          <a:prstGeom prst="rect">
            <a:avLst/>
          </a:prstGeom>
        </p:spPr>
      </p:pic>
    </p:spTree>
    <p:extLst>
      <p:ext uri="{BB962C8B-B14F-4D97-AF65-F5344CB8AC3E}">
        <p14:creationId xmlns:p14="http://schemas.microsoft.com/office/powerpoint/2010/main" val="41105357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67868" y="3347504"/>
            <a:ext cx="4559075" cy="3008841"/>
          </a:xfrm>
        </p:spPr>
        <p:txBody>
          <a:bodyPr rtlCol="0">
            <a:normAutofit/>
          </a:bodyPr>
          <a:lstStyle/>
          <a:p>
            <a:pPr rtl="0"/>
            <a:r>
              <a:rPr lang="zh-cn"/>
              <a:t>Lorem ipsum dolor sit amet, consectetuer adipiscing elit. </a:t>
            </a:r>
          </a:p>
          <a:p>
            <a:pPr rtl="0"/>
            <a:r>
              <a:rPr lang="zh-cn"/>
              <a:t>Maecenas porttitor congue massa.Fusce posuere, magna sed pulvinar ultricies, purus lectus malesuada libero, sit amet commodo magna eros quis urna. </a:t>
            </a:r>
          </a:p>
        </p:txBody>
      </p:sp>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pPr rtl="0"/>
            <a:r>
              <a:rPr lang="zh-cn"/>
              <a:t>标题幻灯片 4</a:t>
            </a:r>
          </a:p>
        </p:txBody>
      </p:sp>
      <p:pic>
        <p:nvPicPr>
          <p:cNvPr id="5" name="图片占位符 4" descr="一位女士走在开有粉色花的树下的桥上">
            <a:extLst>
              <a:ext uri="{FF2B5EF4-FFF2-40B4-BE49-F238E27FC236}">
                <a16:creationId xmlns:a16="http://schemas.microsoft.com/office/drawing/2014/main" id="{54FE80A2-965E-4185-A874-E2C5532D472B}"/>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a:ext>
            </a:extLst>
          </a:blip>
          <a:srcRect/>
          <a:stretch/>
        </p:blipFill>
        <p:spPr>
          <a:xfrm>
            <a:off x="0" y="0"/>
            <a:ext cx="9298096" cy="6858000"/>
          </a:xfrm>
        </p:spPr>
      </p:pic>
    </p:spTree>
    <p:extLst>
      <p:ext uri="{BB962C8B-B14F-4D97-AF65-F5344CB8AC3E}">
        <p14:creationId xmlns:p14="http://schemas.microsoft.com/office/powerpoint/2010/main" val="39200204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对于 </a:t>
            </a:r>
            <a:r>
              <a:rPr lang="en-US" altLang="zh-CN" dirty="0"/>
              <a:t>32 </a:t>
            </a:r>
            <a:r>
              <a:rPr lang="zh-CN" altLang="en-US" dirty="0"/>
              <a:t>位系统，最大能够寻址 </a:t>
            </a:r>
            <a:r>
              <a:rPr lang="en-US" altLang="zh-CN" dirty="0"/>
              <a:t>2^32=4G</a:t>
            </a:r>
            <a:r>
              <a:rPr lang="zh-CN" altLang="en-US" dirty="0"/>
              <a:t>，其中用户态虚拟地址空间是 </a:t>
            </a:r>
            <a:r>
              <a:rPr lang="en-US" altLang="zh-CN" dirty="0"/>
              <a:t>3G</a:t>
            </a:r>
            <a:r>
              <a:rPr lang="zh-CN" altLang="en-US" dirty="0"/>
              <a:t>，内核态是 </a:t>
            </a:r>
            <a:r>
              <a:rPr lang="en-US" altLang="zh-CN" dirty="0"/>
              <a:t>1G</a:t>
            </a:r>
            <a:r>
              <a:rPr lang="zh-CN" altLang="en-US" dirty="0"/>
              <a:t>。</a:t>
            </a:r>
            <a:endParaRPr lang="en-US" altLang="zh-CN" dirty="0"/>
          </a:p>
          <a:p>
            <a:r>
              <a:rPr lang="zh-CN" altLang="en-US" dirty="0"/>
              <a:t>对于 </a:t>
            </a:r>
            <a:r>
              <a:rPr lang="en-US" altLang="zh-CN" dirty="0"/>
              <a:t>64 </a:t>
            </a:r>
            <a:r>
              <a:rPr lang="zh-CN" altLang="en-US" dirty="0"/>
              <a:t>位系统，虚拟地址只使用了 </a:t>
            </a:r>
            <a:r>
              <a:rPr lang="en-US" altLang="zh-CN" dirty="0"/>
              <a:t>48 </a:t>
            </a:r>
            <a:r>
              <a:rPr lang="zh-CN" altLang="en-US" dirty="0"/>
              <a:t>位。就像代码里面写的一样，</a:t>
            </a:r>
            <a:r>
              <a:rPr lang="en-US" altLang="zh-CN" dirty="0"/>
              <a:t>1 </a:t>
            </a:r>
            <a:r>
              <a:rPr lang="zh-CN" altLang="en-US" dirty="0"/>
              <a:t>左移了 </a:t>
            </a:r>
            <a:r>
              <a:rPr lang="en-US" altLang="zh-CN" dirty="0"/>
              <a:t>47 </a:t>
            </a:r>
            <a:r>
              <a:rPr lang="zh-CN" altLang="en-US" dirty="0"/>
              <a:t>位，就相当于 </a:t>
            </a:r>
            <a:r>
              <a:rPr lang="en-US" altLang="zh-CN" dirty="0"/>
              <a:t>48 </a:t>
            </a:r>
            <a:r>
              <a:rPr lang="zh-CN" altLang="en-US" dirty="0"/>
              <a:t>位地址空间一半的位置，</a:t>
            </a:r>
            <a:r>
              <a:rPr lang="en-US" altLang="zh-CN" dirty="0"/>
              <a:t>0x0000800000000000</a:t>
            </a:r>
            <a:r>
              <a:rPr lang="zh-CN" altLang="en-US" dirty="0"/>
              <a:t>，然后减去一个页，就是 </a:t>
            </a:r>
            <a:r>
              <a:rPr lang="en-US" altLang="zh-CN" dirty="0"/>
              <a:t>0x00007FFFFFFFF000</a:t>
            </a:r>
            <a:r>
              <a:rPr lang="zh-CN" altLang="en-US" dirty="0"/>
              <a:t>，共 </a:t>
            </a:r>
            <a:r>
              <a:rPr lang="en-US" altLang="zh-CN" dirty="0"/>
              <a:t>128T</a:t>
            </a:r>
            <a:r>
              <a:rPr lang="zh-CN" altLang="en-US" dirty="0"/>
              <a:t>。同样，内核空间也是 </a:t>
            </a:r>
            <a:r>
              <a:rPr lang="en-US" altLang="zh-CN" dirty="0"/>
              <a:t>128T</a:t>
            </a:r>
            <a:r>
              <a:rPr lang="zh-CN" altLang="en-US" dirty="0"/>
              <a:t>。内核空间和用户空间之间隔着很大的空隙，以此来进行隔离。</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用户态和内核态的划分</a:t>
            </a:r>
            <a:endParaRPr lang="zh-cn" dirty="0"/>
          </a:p>
        </p:txBody>
      </p:sp>
    </p:spTree>
    <p:extLst>
      <p:ext uri="{BB962C8B-B14F-4D97-AF65-F5344CB8AC3E}">
        <p14:creationId xmlns:p14="http://schemas.microsoft.com/office/powerpoint/2010/main" val="391222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id="{010FB232-4CB4-C34D-A688-C51B6E7CD2CF}"/>
              </a:ext>
            </a:extLst>
          </p:cNvPr>
          <p:cNvSpPr>
            <a:spLocks noGrp="1"/>
          </p:cNvSpPr>
          <p:nvPr>
            <p:ph type="title"/>
          </p:nvPr>
        </p:nvSpPr>
        <p:spPr/>
        <p:txBody>
          <a:bodyPr rtlCol="0"/>
          <a:lstStyle/>
          <a:p>
            <a:r>
              <a:rPr lang="zh-CN" altLang="en-US" dirty="0"/>
              <a:t>用户态和内核态的划分</a:t>
            </a:r>
            <a:endParaRPr lang="zh-cn" dirty="0"/>
          </a:p>
        </p:txBody>
      </p:sp>
      <p:pic>
        <p:nvPicPr>
          <p:cNvPr id="1026" name="Picture 2">
            <a:extLst>
              <a:ext uri="{FF2B5EF4-FFF2-40B4-BE49-F238E27FC236}">
                <a16:creationId xmlns:a16="http://schemas.microsoft.com/office/drawing/2014/main" id="{4C880BBB-0AA9-4DA2-8493-B8A4EA4D06CF}"/>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2118550" y="2258060"/>
            <a:ext cx="7964424" cy="292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2021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我们先来看</a:t>
            </a:r>
            <a:r>
              <a:rPr lang="zh-CN" altLang="en-US" b="1" dirty="0">
                <a:solidFill>
                  <a:srgbClr val="8C68C0"/>
                </a:solidFill>
              </a:rPr>
              <a:t>用户态虚拟空间的布局</a:t>
            </a:r>
            <a:r>
              <a:rPr lang="zh-CN" altLang="en-US" dirty="0"/>
              <a:t>。</a:t>
            </a:r>
            <a:endParaRPr lang="en-US" altLang="zh-CN" dirty="0"/>
          </a:p>
          <a:p>
            <a:r>
              <a:rPr lang="zh-CN" altLang="en-US" dirty="0"/>
              <a:t>之前我们讲了</a:t>
            </a:r>
            <a:r>
              <a:rPr lang="zh-CN" altLang="en-US" b="1" dirty="0">
                <a:solidFill>
                  <a:srgbClr val="8C68C0"/>
                </a:solidFill>
              </a:rPr>
              <a:t>用户态虚拟空间</a:t>
            </a:r>
            <a:r>
              <a:rPr lang="zh-CN" altLang="en-US" dirty="0"/>
              <a:t>里面有几类数据，例如</a:t>
            </a:r>
            <a:r>
              <a:rPr lang="zh-CN" altLang="en-US" b="1" dirty="0">
                <a:solidFill>
                  <a:srgbClr val="8C68C0"/>
                </a:solidFill>
              </a:rPr>
              <a:t>代码、全局变量、堆、栈、内存映射区</a:t>
            </a:r>
            <a:r>
              <a:rPr lang="zh-CN" altLang="en-US" dirty="0"/>
              <a:t>等。在 </a:t>
            </a:r>
            <a:r>
              <a:rPr lang="en-US" altLang="zh-CN" dirty="0"/>
              <a:t>struct </a:t>
            </a:r>
            <a:r>
              <a:rPr lang="en-US" altLang="zh-CN" dirty="0" err="1"/>
              <a:t>mm_struct</a:t>
            </a:r>
            <a:r>
              <a:rPr lang="en-US" altLang="zh-CN" dirty="0"/>
              <a:t> </a:t>
            </a:r>
            <a:r>
              <a:rPr lang="zh-CN" altLang="en-US" dirty="0"/>
              <a:t>里面，有下面这些变量定义了这些区域的统计信息和位置。</a:t>
            </a:r>
            <a:endParaRPr lang="en-US" altLang="zh-CN" dirty="0"/>
          </a:p>
          <a:p>
            <a:r>
              <a:rPr lang="zh-CN" altLang="en-US" dirty="0"/>
              <a:t>其中，</a:t>
            </a:r>
            <a:r>
              <a:rPr lang="en-US" altLang="zh-CN" b="1" dirty="0" err="1">
                <a:solidFill>
                  <a:srgbClr val="8C68C0"/>
                </a:solidFill>
              </a:rPr>
              <a:t>total_vm</a:t>
            </a:r>
            <a:r>
              <a:rPr lang="en-US" altLang="zh-CN" b="1" dirty="0">
                <a:solidFill>
                  <a:srgbClr val="8C68C0"/>
                </a:solidFill>
              </a:rPr>
              <a:t> </a:t>
            </a:r>
            <a:r>
              <a:rPr lang="zh-CN" altLang="en-US" b="1" dirty="0">
                <a:solidFill>
                  <a:srgbClr val="8C68C0"/>
                </a:solidFill>
              </a:rPr>
              <a:t>是总共映射的页的数目。</a:t>
            </a:r>
            <a:r>
              <a:rPr lang="zh-CN" altLang="en-US" dirty="0"/>
              <a:t>我们知道，这么大的虚拟地址空间，不可能都有真实内存对应，所以这里是映射的数目。当内存吃紧的时候，有些页可以</a:t>
            </a:r>
            <a:r>
              <a:rPr lang="zh-CN" altLang="en-US" b="1" dirty="0">
                <a:solidFill>
                  <a:srgbClr val="8C68C0"/>
                </a:solidFill>
              </a:rPr>
              <a:t>换出</a:t>
            </a:r>
            <a:r>
              <a:rPr lang="zh-CN" altLang="en-US" dirty="0"/>
              <a:t>到硬盘上，</a:t>
            </a:r>
            <a:r>
              <a:rPr lang="zh-CN" altLang="en-US" b="1" dirty="0">
                <a:solidFill>
                  <a:srgbClr val="8C68C0"/>
                </a:solidFill>
              </a:rPr>
              <a:t>有的页因为比较重要，不能换出</a:t>
            </a:r>
            <a:r>
              <a:rPr lang="zh-CN" altLang="en-US" dirty="0"/>
              <a:t>。</a:t>
            </a:r>
            <a:r>
              <a:rPr lang="en-US" altLang="zh-CN" dirty="0" err="1"/>
              <a:t>locked_vm</a:t>
            </a:r>
            <a:r>
              <a:rPr lang="en-US" altLang="zh-CN" dirty="0"/>
              <a:t> </a:t>
            </a:r>
            <a:r>
              <a:rPr lang="zh-CN" altLang="en-US" dirty="0"/>
              <a:t>就是被锁定不能换出，</a:t>
            </a:r>
            <a:r>
              <a:rPr lang="en-US" altLang="zh-CN" dirty="0" err="1"/>
              <a:t>pinned_vm</a:t>
            </a:r>
            <a:r>
              <a:rPr lang="en-US" altLang="zh-CN" dirty="0"/>
              <a:t> </a:t>
            </a:r>
            <a:r>
              <a:rPr lang="zh-CN" altLang="en-US" dirty="0"/>
              <a:t>是不能换出，也不能移动。</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Tree>
    <p:extLst>
      <p:ext uri="{BB962C8B-B14F-4D97-AF65-F5344CB8AC3E}">
        <p14:creationId xmlns:p14="http://schemas.microsoft.com/office/powerpoint/2010/main" val="3121773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en-US" altLang="zh-CN" dirty="0" err="1"/>
              <a:t>data_vm</a:t>
            </a:r>
            <a:r>
              <a:rPr lang="en-US" altLang="zh-CN" dirty="0"/>
              <a:t> </a:t>
            </a:r>
            <a:r>
              <a:rPr lang="zh-CN" altLang="en-US" dirty="0"/>
              <a:t>是存放数据的页的数目</a:t>
            </a:r>
            <a:endParaRPr lang="en-US" altLang="zh-CN" dirty="0"/>
          </a:p>
          <a:p>
            <a:r>
              <a:rPr lang="en-US" altLang="zh-CN" dirty="0" err="1"/>
              <a:t>exec_vm</a:t>
            </a:r>
            <a:r>
              <a:rPr lang="en-US" altLang="zh-CN" dirty="0"/>
              <a:t> </a:t>
            </a:r>
            <a:r>
              <a:rPr lang="zh-CN" altLang="en-US" dirty="0"/>
              <a:t>是存放可执行文件的页的数目</a:t>
            </a:r>
            <a:endParaRPr lang="en-US" altLang="zh-CN" dirty="0"/>
          </a:p>
          <a:p>
            <a:r>
              <a:rPr lang="en-US" altLang="zh-CN" dirty="0" err="1"/>
              <a:t>stack_vm</a:t>
            </a:r>
            <a:r>
              <a:rPr lang="en-US" altLang="zh-CN" dirty="0"/>
              <a:t> </a:t>
            </a:r>
            <a:r>
              <a:rPr lang="zh-CN" altLang="en-US" dirty="0"/>
              <a:t>是栈所占的页的数目</a:t>
            </a:r>
            <a:endParaRPr lang="en-US" altLang="zh-CN" dirty="0"/>
          </a:p>
          <a:p>
            <a:r>
              <a:rPr lang="en-US" altLang="zh-CN" dirty="0" err="1"/>
              <a:t>start_code</a:t>
            </a:r>
            <a:r>
              <a:rPr lang="en-US" altLang="zh-CN" dirty="0"/>
              <a:t> </a:t>
            </a:r>
            <a:r>
              <a:rPr lang="zh-CN" altLang="en-US" dirty="0"/>
              <a:t>和 </a:t>
            </a:r>
            <a:r>
              <a:rPr lang="en-US" altLang="zh-CN" dirty="0" err="1"/>
              <a:t>end_code</a:t>
            </a:r>
            <a:r>
              <a:rPr lang="en-US" altLang="zh-CN" dirty="0"/>
              <a:t> </a:t>
            </a:r>
            <a:r>
              <a:rPr lang="zh-CN" altLang="en-US" dirty="0"/>
              <a:t>表示可执行代码的开始和结束位置，</a:t>
            </a:r>
            <a:r>
              <a:rPr lang="en-US" altLang="zh-CN" dirty="0" err="1"/>
              <a:t>start_data</a:t>
            </a:r>
            <a:r>
              <a:rPr lang="en-US" altLang="zh-CN" dirty="0"/>
              <a:t> </a:t>
            </a:r>
            <a:r>
              <a:rPr lang="zh-CN" altLang="en-US" dirty="0"/>
              <a:t>和 </a:t>
            </a:r>
            <a:r>
              <a:rPr lang="en-US" altLang="zh-CN" dirty="0" err="1"/>
              <a:t>end_data</a:t>
            </a:r>
            <a:r>
              <a:rPr lang="en-US" altLang="zh-CN" dirty="0"/>
              <a:t> </a:t>
            </a:r>
            <a:r>
              <a:rPr lang="zh-CN" altLang="en-US" dirty="0"/>
              <a:t>表示已初始化数据的开始位置和结束位置。</a:t>
            </a:r>
            <a:endParaRPr lang="en-US" altLang="zh-CN" dirty="0"/>
          </a:p>
          <a:p>
            <a:r>
              <a:rPr lang="en-US" altLang="zh-CN" dirty="0" err="1"/>
              <a:t>start_brk</a:t>
            </a:r>
            <a:r>
              <a:rPr lang="en-US" altLang="zh-CN" dirty="0"/>
              <a:t> </a:t>
            </a:r>
            <a:r>
              <a:rPr lang="zh-CN" altLang="en-US" dirty="0"/>
              <a:t>是堆的起始位置，</a:t>
            </a:r>
            <a:r>
              <a:rPr lang="en-US" altLang="zh-CN" dirty="0" err="1"/>
              <a:t>brk</a:t>
            </a:r>
            <a:r>
              <a:rPr lang="en-US" altLang="zh-CN" dirty="0"/>
              <a:t> </a:t>
            </a:r>
            <a:r>
              <a:rPr lang="zh-CN" altLang="en-US" dirty="0"/>
              <a:t>是堆当前的结束位置。前面咱们讲过 </a:t>
            </a:r>
            <a:r>
              <a:rPr lang="en-US" altLang="zh-CN" dirty="0"/>
              <a:t>malloc </a:t>
            </a:r>
            <a:r>
              <a:rPr lang="zh-CN" altLang="en-US" dirty="0"/>
              <a:t>申请一小块内存的话，就是通过改变 </a:t>
            </a:r>
            <a:r>
              <a:rPr lang="en-US" altLang="zh-CN" dirty="0" err="1"/>
              <a:t>brk</a:t>
            </a:r>
            <a:r>
              <a:rPr lang="en-US" altLang="zh-CN" dirty="0"/>
              <a:t> </a:t>
            </a:r>
            <a:r>
              <a:rPr lang="zh-CN" altLang="en-US" dirty="0"/>
              <a:t>位置实现的。</a:t>
            </a:r>
            <a:r>
              <a:rPr lang="en-US" altLang="zh-CN" dirty="0" err="1"/>
              <a:t>start_stack</a:t>
            </a:r>
            <a:r>
              <a:rPr lang="en-US" altLang="zh-CN" dirty="0"/>
              <a:t> </a:t>
            </a:r>
            <a:r>
              <a:rPr lang="zh-CN" altLang="en-US" dirty="0"/>
              <a:t>是栈的起始位置，栈的结束位置在</a:t>
            </a:r>
            <a:r>
              <a:rPr lang="zh-CN" altLang="en-US" b="1" dirty="0">
                <a:solidFill>
                  <a:srgbClr val="8C68C0"/>
                </a:solidFill>
              </a:rPr>
              <a:t>寄存器的栈顶指针</a:t>
            </a:r>
            <a:r>
              <a:rPr lang="zh-CN" altLang="en-US" dirty="0"/>
              <a:t>中。</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Tree>
    <p:extLst>
      <p:ext uri="{BB962C8B-B14F-4D97-AF65-F5344CB8AC3E}">
        <p14:creationId xmlns:p14="http://schemas.microsoft.com/office/powerpoint/2010/main" val="1327617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en-US" altLang="zh-CN" dirty="0" err="1"/>
              <a:t>arg_start</a:t>
            </a:r>
            <a:r>
              <a:rPr lang="en-US" altLang="zh-CN" dirty="0"/>
              <a:t> </a:t>
            </a:r>
            <a:r>
              <a:rPr lang="zh-CN" altLang="en-US" dirty="0"/>
              <a:t>和 </a:t>
            </a:r>
            <a:r>
              <a:rPr lang="en-US" altLang="zh-CN" dirty="0" err="1"/>
              <a:t>arg_end</a:t>
            </a:r>
            <a:r>
              <a:rPr lang="en-US" altLang="zh-CN" dirty="0"/>
              <a:t> </a:t>
            </a:r>
            <a:r>
              <a:rPr lang="zh-CN" altLang="en-US" dirty="0"/>
              <a:t>是参数列表的位置， </a:t>
            </a:r>
            <a:r>
              <a:rPr lang="en-US" altLang="zh-CN" dirty="0" err="1"/>
              <a:t>env_start</a:t>
            </a:r>
            <a:r>
              <a:rPr lang="en-US" altLang="zh-CN" dirty="0"/>
              <a:t> </a:t>
            </a:r>
            <a:r>
              <a:rPr lang="zh-CN" altLang="en-US" dirty="0"/>
              <a:t>和 </a:t>
            </a:r>
            <a:r>
              <a:rPr lang="en-US" altLang="zh-CN" dirty="0" err="1"/>
              <a:t>env_end</a:t>
            </a:r>
            <a:r>
              <a:rPr lang="en-US" altLang="zh-CN" dirty="0"/>
              <a:t> </a:t>
            </a:r>
            <a:r>
              <a:rPr lang="zh-CN" altLang="en-US" dirty="0"/>
              <a:t>是环境变量的位置。</a:t>
            </a:r>
            <a:endParaRPr lang="en-US" altLang="zh-CN" dirty="0"/>
          </a:p>
          <a:p>
            <a:r>
              <a:rPr lang="zh-CN" altLang="en-US" dirty="0"/>
              <a:t>它们都位于栈中最高地址的地方。</a:t>
            </a:r>
            <a:r>
              <a:rPr lang="en-US" altLang="zh-CN" dirty="0" err="1"/>
              <a:t>mmap_base</a:t>
            </a:r>
            <a:r>
              <a:rPr lang="en-US" altLang="zh-CN" dirty="0"/>
              <a:t> </a:t>
            </a:r>
            <a:r>
              <a:rPr lang="zh-CN" altLang="en-US" dirty="0"/>
              <a:t>表示虚拟地址空间中用于内存映射的起始地址。</a:t>
            </a:r>
            <a:endParaRPr lang="en-US" altLang="zh-CN" dirty="0"/>
          </a:p>
          <a:p>
            <a:r>
              <a:rPr lang="zh-CN" altLang="en-US" dirty="0"/>
              <a:t>一般情况下，</a:t>
            </a:r>
            <a:r>
              <a:rPr lang="zh-CN" altLang="en-US" b="1" dirty="0">
                <a:solidFill>
                  <a:srgbClr val="8C68C0"/>
                </a:solidFill>
              </a:rPr>
              <a:t>这个空间是从高地址到低地址增长</a:t>
            </a:r>
            <a:r>
              <a:rPr lang="zh-CN" altLang="en-US" dirty="0"/>
              <a:t>的。前面咱们讲 </a:t>
            </a:r>
            <a:r>
              <a:rPr lang="en-US" altLang="zh-CN" dirty="0"/>
              <a:t>malloc </a:t>
            </a:r>
            <a:r>
              <a:rPr lang="zh-CN" altLang="en-US" dirty="0"/>
              <a:t>申请一大块内存的时候，就是通过 </a:t>
            </a:r>
            <a:r>
              <a:rPr lang="en-US" altLang="zh-CN" dirty="0" err="1"/>
              <a:t>mmap</a:t>
            </a:r>
            <a:r>
              <a:rPr lang="en-US" altLang="zh-CN" dirty="0"/>
              <a:t> </a:t>
            </a:r>
            <a:r>
              <a:rPr lang="zh-CN" altLang="en-US" dirty="0"/>
              <a:t>在这里映射一块区域到物理内存。</a:t>
            </a:r>
            <a:endParaRPr lang="en-US" altLang="zh-CN" dirty="0"/>
          </a:p>
          <a:p>
            <a:r>
              <a:rPr lang="zh-CN" altLang="en-US" dirty="0"/>
              <a:t>咱们加载动态链接库 </a:t>
            </a:r>
            <a:r>
              <a:rPr lang="en-US" altLang="zh-CN" dirty="0"/>
              <a:t>so </a:t>
            </a:r>
            <a:r>
              <a:rPr lang="zh-CN" altLang="en-US" dirty="0"/>
              <a:t>文件，也是在这个区域里面，映射一块区域到 </a:t>
            </a:r>
            <a:r>
              <a:rPr lang="en-US" altLang="zh-CN" dirty="0"/>
              <a:t>so </a:t>
            </a:r>
            <a:r>
              <a:rPr lang="zh-CN" altLang="en-US" dirty="0"/>
              <a:t>文件。这下所有用户态的区域的位置基本上都描述清楚了。整个布局就像下面这张图这样。虽然 </a:t>
            </a:r>
            <a:r>
              <a:rPr lang="en-US" altLang="zh-CN" dirty="0"/>
              <a:t>32 </a:t>
            </a:r>
            <a:r>
              <a:rPr lang="zh-CN" altLang="en-US" dirty="0"/>
              <a:t>位和 </a:t>
            </a:r>
            <a:r>
              <a:rPr lang="en-US" altLang="zh-CN" dirty="0"/>
              <a:t>64 </a:t>
            </a:r>
            <a:r>
              <a:rPr lang="zh-CN" altLang="en-US" dirty="0"/>
              <a:t>位的空间相差很大，但是区域的类别和布局是相似的。</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pic>
        <p:nvPicPr>
          <p:cNvPr id="2052" name="Picture 4">
            <a:extLst>
              <a:ext uri="{FF2B5EF4-FFF2-40B4-BE49-F238E27FC236}">
                <a16:creationId xmlns:a16="http://schemas.microsoft.com/office/drawing/2014/main" id="{F9E924BC-9AD5-4305-9A16-83F0B97046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3429" y="496463"/>
            <a:ext cx="4891830" cy="5572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8488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内容占位符 17">
            <a:extLst>
              <a:ext uri="{FF2B5EF4-FFF2-40B4-BE49-F238E27FC236}">
                <a16:creationId xmlns:a16="http://schemas.microsoft.com/office/drawing/2014/main" id="{F451EBE7-64A3-7E40-8C33-3C01E8EBABD2}"/>
              </a:ext>
            </a:extLst>
          </p:cNvPr>
          <p:cNvSpPr>
            <a:spLocks noGrp="1"/>
          </p:cNvSpPr>
          <p:nvPr>
            <p:ph idx="4294967295"/>
          </p:nvPr>
        </p:nvSpPr>
        <p:spPr>
          <a:xfrm>
            <a:off x="675026" y="1264837"/>
            <a:ext cx="5117983" cy="4912126"/>
          </a:xfrm>
        </p:spPr>
        <p:txBody>
          <a:bodyPr rtlCol="0">
            <a:normAutofit/>
          </a:bodyPr>
          <a:lstStyle/>
          <a:p>
            <a:r>
              <a:rPr lang="zh-CN" altLang="en-US" dirty="0"/>
              <a:t>除了位置信息之外，</a:t>
            </a:r>
            <a:r>
              <a:rPr lang="en-US" altLang="zh-CN" dirty="0"/>
              <a:t>struct </a:t>
            </a:r>
            <a:r>
              <a:rPr lang="en-US" altLang="zh-CN" dirty="0" err="1"/>
              <a:t>mm_struct</a:t>
            </a:r>
            <a:r>
              <a:rPr lang="en-US" altLang="zh-CN" dirty="0"/>
              <a:t> </a:t>
            </a:r>
            <a:r>
              <a:rPr lang="zh-CN" altLang="en-US" dirty="0"/>
              <a:t>里面还专门有一个结构 </a:t>
            </a:r>
            <a:r>
              <a:rPr lang="en-US" altLang="zh-CN" dirty="0" err="1"/>
              <a:t>vm_area_struct</a:t>
            </a:r>
            <a:r>
              <a:rPr lang="zh-CN" altLang="en-US" dirty="0"/>
              <a:t>，来描述这些区域的属性。</a:t>
            </a:r>
            <a:endParaRPr lang="en-US" altLang="zh-CN" dirty="0"/>
          </a:p>
          <a:p>
            <a:r>
              <a:rPr lang="zh-CN" altLang="en-US" dirty="0"/>
              <a:t>这里面一个是单链表，用于将这些区域串起来。</a:t>
            </a:r>
            <a:endParaRPr lang="en-US" altLang="zh-CN" dirty="0"/>
          </a:p>
          <a:p>
            <a:r>
              <a:rPr lang="zh-CN" altLang="en-US" dirty="0"/>
              <a:t>另外还有一个红黑树。又是这个数据结构，</a:t>
            </a:r>
            <a:r>
              <a:rPr lang="zh-CN" altLang="en-US" b="1" dirty="0">
                <a:solidFill>
                  <a:srgbClr val="8C68C0"/>
                </a:solidFill>
              </a:rPr>
              <a:t>在进程调度的时候我们用的也是红黑树</a:t>
            </a:r>
            <a:r>
              <a:rPr lang="zh-CN" altLang="en-US" dirty="0"/>
              <a:t>。它的好处就是</a:t>
            </a:r>
            <a:r>
              <a:rPr lang="zh-CN" altLang="en-US" b="1" dirty="0">
                <a:solidFill>
                  <a:srgbClr val="8C68C0"/>
                </a:solidFill>
              </a:rPr>
              <a:t>查找和修改都很快</a:t>
            </a:r>
            <a:r>
              <a:rPr lang="zh-CN" altLang="en-US" dirty="0"/>
              <a:t>。这里用红黑树，就是</a:t>
            </a:r>
            <a:r>
              <a:rPr lang="zh-CN" altLang="en-US" b="1" dirty="0">
                <a:solidFill>
                  <a:srgbClr val="8C68C0"/>
                </a:solidFill>
              </a:rPr>
              <a:t>为了快速查找一个内存区域，并在需要改变的时候，能够快速修改</a:t>
            </a:r>
            <a:r>
              <a:rPr lang="zh-CN" altLang="en-US" dirty="0"/>
              <a:t>。</a:t>
            </a:r>
            <a:endParaRPr lang="zh-cn" dirty="0"/>
          </a:p>
        </p:txBody>
      </p:sp>
      <p:sp>
        <p:nvSpPr>
          <p:cNvPr id="41" name="标题 40">
            <a:extLst>
              <a:ext uri="{FF2B5EF4-FFF2-40B4-BE49-F238E27FC236}">
                <a16:creationId xmlns:a16="http://schemas.microsoft.com/office/drawing/2014/main" id="{360A1163-2F4E-8A42-A7D1-C12E13D898B3}"/>
              </a:ext>
            </a:extLst>
          </p:cNvPr>
          <p:cNvSpPr>
            <a:spLocks noGrp="1"/>
          </p:cNvSpPr>
          <p:nvPr>
            <p:ph type="title"/>
          </p:nvPr>
        </p:nvSpPr>
        <p:spPr/>
        <p:txBody>
          <a:bodyPr rtlCol="0"/>
          <a:lstStyle/>
          <a:p>
            <a:r>
              <a:rPr lang="zh-CN" altLang="en-US" dirty="0"/>
              <a:t>用户态布局</a:t>
            </a:r>
            <a:endParaRPr lang="zh-cn" dirty="0"/>
          </a:p>
        </p:txBody>
      </p:sp>
      <p:sp>
        <p:nvSpPr>
          <p:cNvPr id="4" name="内容占位符 17">
            <a:extLst>
              <a:ext uri="{FF2B5EF4-FFF2-40B4-BE49-F238E27FC236}">
                <a16:creationId xmlns:a16="http://schemas.microsoft.com/office/drawing/2014/main" id="{D6D2ED56-B3CD-4516-A3A8-390C4464626C}"/>
              </a:ext>
            </a:extLst>
          </p:cNvPr>
          <p:cNvSpPr txBox="1">
            <a:spLocks/>
          </p:cNvSpPr>
          <p:nvPr/>
        </p:nvSpPr>
        <p:spPr>
          <a:xfrm>
            <a:off x="6463429" y="1264837"/>
            <a:ext cx="5117983" cy="4912126"/>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50000"/>
              </a:lnSpc>
              <a:spcBef>
                <a:spcPts val="1500"/>
              </a:spcBef>
              <a:buFont typeface="Arial" panose="020B0604020202020204" pitchFamily="34" charset="0"/>
              <a:buChar char="•"/>
              <a:defRPr sz="1500" kern="1200" spc="150" baseline="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50000"/>
              </a:lnSpc>
              <a:spcBef>
                <a:spcPts val="1500"/>
              </a:spcBef>
              <a:buFont typeface="Arial" panose="020B0604020202020204" pitchFamily="34" charset="0"/>
              <a:buChar char="•"/>
              <a:defRPr sz="1400" kern="1200" spc="150" baseline="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dirty="0"/>
          </a:p>
        </p:txBody>
      </p:sp>
    </p:spTree>
    <p:extLst>
      <p:ext uri="{BB962C8B-B14F-4D97-AF65-F5344CB8AC3E}">
        <p14:creationId xmlns:p14="http://schemas.microsoft.com/office/powerpoint/2010/main" val="2781490153"/>
      </p:ext>
    </p:extLst>
  </p:cSld>
  <p:clrMapOvr>
    <a:masterClrMapping/>
  </p:clrMapOvr>
</p:sld>
</file>

<file path=ppt/theme/theme1.xml><?xml version="1.0" encoding="utf-8"?>
<a:theme xmlns:a="http://schemas.openxmlformats.org/drawingml/2006/main" name="创意性渐变 ">
  <a:themeElements>
    <a:clrScheme name="Japan 1">
      <a:dk1>
        <a:srgbClr val="000000"/>
      </a:dk1>
      <a:lt1>
        <a:srgbClr val="FFFFFF"/>
      </a:lt1>
      <a:dk2>
        <a:srgbClr val="073A4B"/>
      </a:dk2>
      <a:lt2>
        <a:srgbClr val="E7E6E6"/>
      </a:lt2>
      <a:accent1>
        <a:srgbClr val="EE476E"/>
      </a:accent1>
      <a:accent2>
        <a:srgbClr val="E3B95A"/>
      </a:accent2>
      <a:accent3>
        <a:srgbClr val="07D69F"/>
      </a:accent3>
      <a:accent4>
        <a:srgbClr val="118AB1"/>
      </a:accent4>
      <a:accent5>
        <a:srgbClr val="073A4B"/>
      </a:accent5>
      <a:accent6>
        <a:srgbClr val="E7ECF2"/>
      </a:accent6>
      <a:hlink>
        <a:srgbClr val="E7456B"/>
      </a:hlink>
      <a:folHlink>
        <a:srgbClr val="F0C55F"/>
      </a:folHlink>
    </a:clrScheme>
    <a:fontScheme name="Japanese Template">
      <a:majorFont>
        <a:latin typeface="Meiryo UI"/>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2101384_TF11176810.potx" id="{3C7B3F3E-B9EE-440D-B523-D97D67C4555C}" vid="{16C82CCD-67B1-4A22-A86B-CC65FC1F835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{414FEC84-F420-4F08-85E8-25B4BA983074}tf11176810</Template>
  <TotalTime>0</TotalTime>
  <Words>3046</Words>
  <Application>Microsoft Office PowerPoint</Application>
  <PresentationFormat>宽屏</PresentationFormat>
  <Paragraphs>179</Paragraphs>
  <Slides>33</Slides>
  <Notes>33</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33</vt:i4>
      </vt:variant>
    </vt:vector>
  </HeadingPairs>
  <TitlesOfParts>
    <vt:vector size="37" baseType="lpstr">
      <vt:lpstr>Microsoft YaHei UI</vt:lpstr>
      <vt:lpstr>Arial</vt:lpstr>
      <vt:lpstr>Calibri</vt:lpstr>
      <vt:lpstr>创意性渐变 </vt:lpstr>
      <vt:lpstr>22 | 进程空间管理</vt:lpstr>
      <vt:lpstr>前言</vt:lpstr>
      <vt:lpstr>用户态和内核态的划分</vt:lpstr>
      <vt:lpstr>用户态和内核态的划分</vt:lpstr>
      <vt:lpstr>用户态和内核态的划分</vt:lpstr>
      <vt:lpstr>用户态布局</vt:lpstr>
      <vt:lpstr>用户态布局</vt:lpstr>
      <vt:lpstr>用户态布局</vt:lpstr>
      <vt:lpstr>用户态布局</vt:lpstr>
      <vt:lpstr>用户态布局</vt:lpstr>
      <vt:lpstr>用户态布局</vt:lpstr>
      <vt:lpstr>用户态布局</vt:lpstr>
      <vt:lpstr>PowerPoint 演示文稿</vt:lpstr>
      <vt:lpstr>用户态布局</vt:lpstr>
      <vt:lpstr>用户态布局</vt:lpstr>
      <vt:lpstr>用户态布局</vt:lpstr>
      <vt:lpstr>用户态布局</vt:lpstr>
      <vt:lpstr>内核态的布局</vt:lpstr>
      <vt:lpstr>内核态的布局</vt:lpstr>
      <vt:lpstr>内核态的布局</vt:lpstr>
      <vt:lpstr>内核态的布局</vt:lpstr>
      <vt:lpstr>内核态的布局</vt:lpstr>
      <vt:lpstr>内核态的布局</vt:lpstr>
      <vt:lpstr>内核态的布局</vt:lpstr>
      <vt:lpstr>内核态的布局</vt:lpstr>
      <vt:lpstr>内核态的布局</vt:lpstr>
      <vt:lpstr>内核态的布局</vt:lpstr>
      <vt:lpstr>内核态的布局</vt:lpstr>
      <vt:lpstr>总结时刻</vt:lpstr>
      <vt:lpstr>前言</vt:lpstr>
      <vt:lpstr>前言</vt:lpstr>
      <vt:lpstr>总结时刻</vt:lpstr>
      <vt:lpstr>标题幻灯片 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2020-06-22T07:17:42Z</dcterms:created>
  <dcterms:modified xsi:type="dcterms:W3CDTF">2020-06-26T11:45:08Z</dcterms:modified>
</cp:coreProperties>
</file>